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15" r:id="rId7"/>
    <p:sldId id="416" r:id="rId8"/>
    <p:sldId id="417" r:id="rId9"/>
    <p:sldId id="412" r:id="rId10"/>
    <p:sldId id="418" r:id="rId11"/>
    <p:sldId id="413" r:id="rId12"/>
    <p:sldId id="419" r:id="rId13"/>
    <p:sldId id="414" r:id="rId14"/>
    <p:sldId id="420" r:id="rId15"/>
    <p:sldId id="355" r:id="rId16"/>
    <p:sldId id="429" r:id="rId17"/>
    <p:sldId id="430" r:id="rId18"/>
    <p:sldId id="433" r:id="rId19"/>
    <p:sldId id="434" r:id="rId20"/>
    <p:sldId id="435" r:id="rId21"/>
    <p:sldId id="431" r:id="rId22"/>
    <p:sldId id="43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3B33B-E856-4C66-A110-7E4BB596E3D5}" v="41" dt="2019-09-12T10:18:43.098"/>
    <p1510:client id="{4B0F7487-2FCE-4137-934A-6787892B2855}" v="19" dt="2019-09-12T10:43:50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Sobol" userId="8430f2a2-602f-4dde-a79b-412efd9dd8bf" providerId="ADAL" clId="{4E762FB4-02C7-4155-A12A-4ED79F828FBE}"/>
  </pc:docChgLst>
  <pc:docChgLst>
    <pc:chgData name="Helen Woodhead" userId="ad3a4230-80d7-443d-8a9e-007713cf765f" providerId="ADAL" clId="{F7D308C4-BD9C-403B-B1C0-0317611D5E6A}"/>
    <pc:docChg chg="undo custSel addSld delSld modSld">
      <pc:chgData name="Helen Woodhead" userId="ad3a4230-80d7-443d-8a9e-007713cf765f" providerId="ADAL" clId="{F7D308C4-BD9C-403B-B1C0-0317611D5E6A}" dt="2019-08-20T14:55:55.828" v="1063" actId="208"/>
      <pc:docMkLst>
        <pc:docMk/>
      </pc:docMkLst>
      <pc:sldChg chg="addSp delSp modSp">
        <pc:chgData name="Helen Woodhead" userId="ad3a4230-80d7-443d-8a9e-007713cf765f" providerId="ADAL" clId="{F7D308C4-BD9C-403B-B1C0-0317611D5E6A}" dt="2019-08-20T14:37:56.908" v="714" actId="20577"/>
        <pc:sldMkLst>
          <pc:docMk/>
          <pc:sldMk cId="636014570" sldId="314"/>
        </pc:sldMkLst>
        <pc:spChg chg="del mod">
          <ac:chgData name="Helen Woodhead" userId="ad3a4230-80d7-443d-8a9e-007713cf765f" providerId="ADAL" clId="{F7D308C4-BD9C-403B-B1C0-0317611D5E6A}" dt="2019-08-20T14:34:44.752" v="628"/>
          <ac:spMkLst>
            <pc:docMk/>
            <pc:sldMk cId="636014570" sldId="314"/>
            <ac:spMk id="3" creationId="{12F134BA-047B-40E7-8559-06A7E62BD603}"/>
          </ac:spMkLst>
        </pc:spChg>
        <pc:spChg chg="add mod">
          <ac:chgData name="Helen Woodhead" userId="ad3a4230-80d7-443d-8a9e-007713cf765f" providerId="ADAL" clId="{F7D308C4-BD9C-403B-B1C0-0317611D5E6A}" dt="2019-08-20T14:35:06.479" v="639" actId="404"/>
          <ac:spMkLst>
            <pc:docMk/>
            <pc:sldMk cId="636014570" sldId="314"/>
            <ac:spMk id="4" creationId="{5B53BC5B-DE28-459B-A9C0-7EC1CF94B8EE}"/>
          </ac:spMkLst>
        </pc:spChg>
        <pc:spChg chg="add mod">
          <ac:chgData name="Helen Woodhead" userId="ad3a4230-80d7-443d-8a9e-007713cf765f" providerId="ADAL" clId="{F7D308C4-BD9C-403B-B1C0-0317611D5E6A}" dt="2019-08-20T14:37:30.610" v="708" actId="1038"/>
          <ac:spMkLst>
            <pc:docMk/>
            <pc:sldMk cId="636014570" sldId="314"/>
            <ac:spMk id="5" creationId="{8807CF95-6A00-4642-8B56-32506F32BEA6}"/>
          </ac:spMkLst>
        </pc:spChg>
        <pc:spChg chg="del mod">
          <ac:chgData name="Helen Woodhead" userId="ad3a4230-80d7-443d-8a9e-007713cf765f" providerId="ADAL" clId="{F7D308C4-BD9C-403B-B1C0-0317611D5E6A}" dt="2019-08-20T14:35:30.178" v="654" actId="478"/>
          <ac:spMkLst>
            <pc:docMk/>
            <pc:sldMk cId="636014570" sldId="314"/>
            <ac:spMk id="14" creationId="{69EDDC20-971A-4B81-B7D6-C6462F6493D1}"/>
          </ac:spMkLst>
        </pc:spChg>
        <pc:spChg chg="add mod">
          <ac:chgData name="Helen Woodhead" userId="ad3a4230-80d7-443d-8a9e-007713cf765f" providerId="ADAL" clId="{F7D308C4-BD9C-403B-B1C0-0317611D5E6A}" dt="2019-08-20T14:35:23.217" v="652" actId="196"/>
          <ac:spMkLst>
            <pc:docMk/>
            <pc:sldMk cId="636014570" sldId="314"/>
            <ac:spMk id="16" creationId="{0FFA1A99-41BE-4080-86CE-D8136E1100D7}"/>
          </ac:spMkLst>
        </pc:spChg>
        <pc:spChg chg="add mod">
          <ac:chgData name="Helen Woodhead" userId="ad3a4230-80d7-443d-8a9e-007713cf765f" providerId="ADAL" clId="{F7D308C4-BD9C-403B-B1C0-0317611D5E6A}" dt="2019-08-20T14:37:38.179" v="711" actId="1037"/>
          <ac:spMkLst>
            <pc:docMk/>
            <pc:sldMk cId="636014570" sldId="314"/>
            <ac:spMk id="17" creationId="{03DC57A9-B496-4513-9FA5-A60FA0994618}"/>
          </ac:spMkLst>
        </pc:spChg>
        <pc:spChg chg="mod">
          <ac:chgData name="Helen Woodhead" userId="ad3a4230-80d7-443d-8a9e-007713cf765f" providerId="ADAL" clId="{F7D308C4-BD9C-403B-B1C0-0317611D5E6A}" dt="2019-08-20T14:37:56.908" v="714" actId="20577"/>
          <ac:spMkLst>
            <pc:docMk/>
            <pc:sldMk cId="636014570" sldId="314"/>
            <ac:spMk id="19" creationId="{5252A847-DE45-4FA3-A1F8-EEBEB845FF8E}"/>
          </ac:spMkLst>
        </pc:spChg>
        <pc:picChg chg="del mod">
          <ac:chgData name="Helen Woodhead" userId="ad3a4230-80d7-443d-8a9e-007713cf765f" providerId="ADAL" clId="{F7D308C4-BD9C-403B-B1C0-0317611D5E6A}" dt="2019-08-20T14:35:27.330" v="653" actId="478"/>
          <ac:picMkLst>
            <pc:docMk/>
            <pc:sldMk cId="636014570" sldId="314"/>
            <ac:picMk id="2" creationId="{8363D745-0947-4F19-94E3-DA1EBF7F2509}"/>
          </ac:picMkLst>
        </pc:picChg>
        <pc:picChg chg="del">
          <ac:chgData name="Helen Woodhead" userId="ad3a4230-80d7-443d-8a9e-007713cf765f" providerId="ADAL" clId="{F7D308C4-BD9C-403B-B1C0-0317611D5E6A}" dt="2019-08-20T14:32:26.618" v="600" actId="478"/>
          <ac:picMkLst>
            <pc:docMk/>
            <pc:sldMk cId="636014570" sldId="314"/>
            <ac:picMk id="6" creationId="{26F2FE38-2898-4786-B616-A0CE4AE6639E}"/>
          </ac:picMkLst>
        </pc:picChg>
        <pc:picChg chg="del">
          <ac:chgData name="Helen Woodhead" userId="ad3a4230-80d7-443d-8a9e-007713cf765f" providerId="ADAL" clId="{F7D308C4-BD9C-403B-B1C0-0317611D5E6A}" dt="2019-08-20T14:32:26.001" v="599" actId="478"/>
          <ac:picMkLst>
            <pc:docMk/>
            <pc:sldMk cId="636014570" sldId="314"/>
            <ac:picMk id="9" creationId="{D50FC670-92D9-4900-8C5B-FBE6281B9A17}"/>
          </ac:picMkLst>
        </pc:picChg>
        <pc:picChg chg="add mod">
          <ac:chgData name="Helen Woodhead" userId="ad3a4230-80d7-443d-8a9e-007713cf765f" providerId="ADAL" clId="{F7D308C4-BD9C-403B-B1C0-0317611D5E6A}" dt="2019-08-20T14:35:35.260" v="660" actId="1035"/>
          <ac:picMkLst>
            <pc:docMk/>
            <pc:sldMk cId="636014570" sldId="314"/>
            <ac:picMk id="12" creationId="{7E4AA8B1-84DA-4857-BFE9-009D8A71B781}"/>
          </ac:picMkLst>
        </pc:picChg>
        <pc:picChg chg="del mod">
          <ac:chgData name="Helen Woodhead" userId="ad3a4230-80d7-443d-8a9e-007713cf765f" providerId="ADAL" clId="{F7D308C4-BD9C-403B-B1C0-0317611D5E6A}" dt="2019-08-20T14:33:01.851" v="611" actId="478"/>
          <ac:picMkLst>
            <pc:docMk/>
            <pc:sldMk cId="636014570" sldId="314"/>
            <ac:picMk id="13" creationId="{1A0E1246-E00A-4400-AD4D-B6E30EC3FEDB}"/>
          </ac:picMkLst>
        </pc:picChg>
        <pc:picChg chg="add mod">
          <ac:chgData name="Helen Woodhead" userId="ad3a4230-80d7-443d-8a9e-007713cf765f" providerId="ADAL" clId="{F7D308C4-BD9C-403B-B1C0-0317611D5E6A}" dt="2019-08-20T14:35:38.552" v="665" actId="1035"/>
          <ac:picMkLst>
            <pc:docMk/>
            <pc:sldMk cId="636014570" sldId="314"/>
            <ac:picMk id="15" creationId="{0209578F-CA87-4995-92B3-02A1FB49379A}"/>
          </ac:picMkLst>
        </pc:picChg>
      </pc:sldChg>
      <pc:sldChg chg="addSp delSp modSp">
        <pc:chgData name="Helen Woodhead" userId="ad3a4230-80d7-443d-8a9e-007713cf765f" providerId="ADAL" clId="{F7D308C4-BD9C-403B-B1C0-0317611D5E6A}" dt="2019-08-20T14:53:31.319" v="1021"/>
        <pc:sldMkLst>
          <pc:docMk/>
          <pc:sldMk cId="1071900124" sldId="355"/>
        </pc:sldMkLst>
        <pc:spChg chg="mod">
          <ac:chgData name="Helen Woodhead" userId="ad3a4230-80d7-443d-8a9e-007713cf765f" providerId="ADAL" clId="{F7D308C4-BD9C-403B-B1C0-0317611D5E6A}" dt="2019-08-20T14:51:57.797" v="898" actId="164"/>
          <ac:spMkLst>
            <pc:docMk/>
            <pc:sldMk cId="1071900124" sldId="355"/>
            <ac:spMk id="6" creationId="{A444C7BC-C487-4DED-8DEA-483657CE8069}"/>
          </ac:spMkLst>
        </pc:spChg>
        <pc:spChg chg="mod">
          <ac:chgData name="Helen Woodhead" userId="ad3a4230-80d7-443d-8a9e-007713cf765f" providerId="ADAL" clId="{F7D308C4-BD9C-403B-B1C0-0317611D5E6A}" dt="2019-08-20T14:51:57.797" v="898" actId="164"/>
          <ac:spMkLst>
            <pc:docMk/>
            <pc:sldMk cId="1071900124" sldId="355"/>
            <ac:spMk id="9" creationId="{BC723E74-CDB7-45F5-84C6-C2646A0677DD}"/>
          </ac:spMkLst>
        </pc:spChg>
        <pc:spChg chg="mod">
          <ac:chgData name="Helen Woodhead" userId="ad3a4230-80d7-443d-8a9e-007713cf765f" providerId="ADAL" clId="{F7D308C4-BD9C-403B-B1C0-0317611D5E6A}" dt="2019-08-20T14:51:57.797" v="898" actId="164"/>
          <ac:spMkLst>
            <pc:docMk/>
            <pc:sldMk cId="1071900124" sldId="355"/>
            <ac:spMk id="10" creationId="{74F3C797-6E0B-4EDD-972C-233669EA0CAC}"/>
          </ac:spMkLst>
        </pc:spChg>
        <pc:spChg chg="mod">
          <ac:chgData name="Helen Woodhead" userId="ad3a4230-80d7-443d-8a9e-007713cf765f" providerId="ADAL" clId="{F7D308C4-BD9C-403B-B1C0-0317611D5E6A}" dt="2019-08-20T14:53:17.625" v="1007" actId="1035"/>
          <ac:spMkLst>
            <pc:docMk/>
            <pc:sldMk cId="1071900124" sldId="355"/>
            <ac:spMk id="17" creationId="{F1B8F7F9-DBC7-4940-A49B-B8FA049D3229}"/>
          </ac:spMkLst>
        </pc:spChg>
        <pc:spChg chg="mod">
          <ac:chgData name="Helen Woodhead" userId="ad3a4230-80d7-443d-8a9e-007713cf765f" providerId="ADAL" clId="{F7D308C4-BD9C-403B-B1C0-0317611D5E6A}" dt="2019-08-20T14:23:31.825" v="440" actId="120"/>
          <ac:spMkLst>
            <pc:docMk/>
            <pc:sldMk cId="1071900124" sldId="355"/>
            <ac:spMk id="19" creationId="{5252A847-DE45-4FA3-A1F8-EEBEB845FF8E}"/>
          </ac:spMkLst>
        </pc:spChg>
        <pc:spChg chg="mod">
          <ac:chgData name="Helen Woodhead" userId="ad3a4230-80d7-443d-8a9e-007713cf765f" providerId="ADAL" clId="{F7D308C4-BD9C-403B-B1C0-0317611D5E6A}" dt="2019-08-20T14:53:25.593" v="1020" actId="1035"/>
          <ac:spMkLst>
            <pc:docMk/>
            <pc:sldMk cId="1071900124" sldId="355"/>
            <ac:spMk id="20" creationId="{81EE6D82-58BC-4D5C-AC1A-DB23CE407C2B}"/>
          </ac:spMkLst>
        </pc:spChg>
        <pc:grpChg chg="add del mod">
          <ac:chgData name="Helen Woodhead" userId="ad3a4230-80d7-443d-8a9e-007713cf765f" providerId="ADAL" clId="{F7D308C4-BD9C-403B-B1C0-0317611D5E6A}" dt="2019-08-20T14:52:54.854" v="971"/>
          <ac:grpSpMkLst>
            <pc:docMk/>
            <pc:sldMk cId="1071900124" sldId="355"/>
            <ac:grpSpMk id="2" creationId="{5E4CB248-B829-41BF-AA8F-61CF3F37201C}"/>
          </ac:grpSpMkLst>
        </pc:grpChg>
        <pc:grpChg chg="add del">
          <ac:chgData name="Helen Woodhead" userId="ad3a4230-80d7-443d-8a9e-007713cf765f" providerId="ADAL" clId="{F7D308C4-BD9C-403B-B1C0-0317611D5E6A}" dt="2019-08-20T14:52:44.920" v="957"/>
          <ac:grpSpMkLst>
            <pc:docMk/>
            <pc:sldMk cId="1071900124" sldId="355"/>
            <ac:grpSpMk id="11" creationId="{3D16A803-3205-4841-8CD9-642A90585B16}"/>
          </ac:grpSpMkLst>
        </pc:grpChg>
        <pc:grpChg chg="add del mod">
          <ac:chgData name="Helen Woodhead" userId="ad3a4230-80d7-443d-8a9e-007713cf765f" providerId="ADAL" clId="{F7D308C4-BD9C-403B-B1C0-0317611D5E6A}" dt="2019-08-20T14:53:31.319" v="1021"/>
          <ac:grpSpMkLst>
            <pc:docMk/>
            <pc:sldMk cId="1071900124" sldId="355"/>
            <ac:grpSpMk id="15" creationId="{6FF86875-E1DF-4137-ABBB-8A7F8A2C552F}"/>
          </ac:grpSpMkLst>
        </pc:grpChg>
      </pc:sldChg>
      <pc:sldChg chg="addSp delSp modSp">
        <pc:chgData name="Helen Woodhead" userId="ad3a4230-80d7-443d-8a9e-007713cf765f" providerId="ADAL" clId="{F7D308C4-BD9C-403B-B1C0-0317611D5E6A}" dt="2019-08-20T14:11:35.712" v="171" actId="1076"/>
        <pc:sldMkLst>
          <pc:docMk/>
          <pc:sldMk cId="1669721746" sldId="365"/>
        </pc:sldMkLst>
        <pc:spChg chg="del mod">
          <ac:chgData name="Helen Woodhead" userId="ad3a4230-80d7-443d-8a9e-007713cf765f" providerId="ADAL" clId="{F7D308C4-BD9C-403B-B1C0-0317611D5E6A}" dt="2019-08-20T14:09:50.183" v="108" actId="478"/>
          <ac:spMkLst>
            <pc:docMk/>
            <pc:sldMk cId="1669721746" sldId="365"/>
            <ac:spMk id="6" creationId="{170A281E-E89C-4BCD-BABF-3A6D08CD26C6}"/>
          </ac:spMkLst>
        </pc:spChg>
        <pc:spChg chg="del mod">
          <ac:chgData name="Helen Woodhead" userId="ad3a4230-80d7-443d-8a9e-007713cf765f" providerId="ADAL" clId="{F7D308C4-BD9C-403B-B1C0-0317611D5E6A}" dt="2019-08-20T14:09:50.183" v="108" actId="478"/>
          <ac:spMkLst>
            <pc:docMk/>
            <pc:sldMk cId="1669721746" sldId="365"/>
            <ac:spMk id="9" creationId="{A586391D-C4DB-49AD-B42A-CBE0F4B58416}"/>
          </ac:spMkLst>
        </pc:spChg>
        <pc:spChg chg="del mod">
          <ac:chgData name="Helen Woodhead" userId="ad3a4230-80d7-443d-8a9e-007713cf765f" providerId="ADAL" clId="{F7D308C4-BD9C-403B-B1C0-0317611D5E6A}" dt="2019-08-20T14:09:50.183" v="108" actId="478"/>
          <ac:spMkLst>
            <pc:docMk/>
            <pc:sldMk cId="1669721746" sldId="365"/>
            <ac:spMk id="10" creationId="{CE4156C3-9C6F-4246-9F57-271D47F98047}"/>
          </ac:spMkLst>
        </pc:spChg>
        <pc:graphicFrameChg chg="add mod modGraphic">
          <ac:chgData name="Helen Woodhead" userId="ad3a4230-80d7-443d-8a9e-007713cf765f" providerId="ADAL" clId="{F7D308C4-BD9C-403B-B1C0-0317611D5E6A}" dt="2019-08-20T14:11:35.712" v="171" actId="1076"/>
          <ac:graphicFrameMkLst>
            <pc:docMk/>
            <pc:sldMk cId="1669721746" sldId="365"/>
            <ac:graphicFrameMk id="2" creationId="{36E7D0C9-3BA5-43DD-8E86-BBE333A477CD}"/>
          </ac:graphicFrameMkLst>
        </pc:graphicFrameChg>
      </pc:sldChg>
      <pc:sldChg chg="delSp">
        <pc:chgData name="Helen Woodhead" userId="ad3a4230-80d7-443d-8a9e-007713cf765f" providerId="ADAL" clId="{F7D308C4-BD9C-403B-B1C0-0317611D5E6A}" dt="2019-08-20T14:04:40.497" v="2" actId="478"/>
        <pc:sldMkLst>
          <pc:docMk/>
          <pc:sldMk cId="332354265" sldId="366"/>
        </pc:sldMkLst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6" creationId="{784D35EB-8AEA-4F1B-9A9B-72D05E29532F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9" creationId="{EF1E6678-7D92-4AD4-9443-E5BE4203C0BC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10" creationId="{1707D0F1-E815-46CA-A65D-6BE72131AF6B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11" creationId="{06335CA0-FFF2-466B-AB93-A730B3697565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12" creationId="{949AB280-7F15-4AD7-905A-87B2556EECB5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13" creationId="{FD153902-2982-4E6A-9CB8-5087D8621D58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14" creationId="{430A5900-03C2-4E20-B252-2E6E5BFD2BE1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15" creationId="{0CA961CC-A5AB-4E54-913B-EC7750A8F21A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16" creationId="{02717CBC-593B-4E21-81F9-2E424B0524F7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17" creationId="{5CF4B49D-AEAB-46EC-A1C8-5E39472BF6CF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20" creationId="{86E5DE80-41DB-4F55-AC8F-022615007653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21" creationId="{50495144-BC46-46EF-9E91-B99BFD886BBC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22" creationId="{D42B6027-B1A6-4687-BE61-BE3B3A032C32}"/>
          </ac:spMkLst>
        </pc:spChg>
        <pc:spChg chg="del">
          <ac:chgData name="Helen Woodhead" userId="ad3a4230-80d7-443d-8a9e-007713cf765f" providerId="ADAL" clId="{F7D308C4-BD9C-403B-B1C0-0317611D5E6A}" dt="2019-08-20T14:04:40.497" v="2" actId="478"/>
          <ac:spMkLst>
            <pc:docMk/>
            <pc:sldMk cId="332354265" sldId="366"/>
            <ac:spMk id="23" creationId="{D0A1BF44-5D87-4DFC-8B47-E58A8FC36F96}"/>
          </ac:spMkLst>
        </pc:spChg>
      </pc:sldChg>
      <pc:sldChg chg="modSp">
        <pc:chgData name="Helen Woodhead" userId="ad3a4230-80d7-443d-8a9e-007713cf765f" providerId="ADAL" clId="{F7D308C4-BD9C-403B-B1C0-0317611D5E6A}" dt="2019-08-20T14:04:21.184" v="1" actId="20577"/>
        <pc:sldMkLst>
          <pc:docMk/>
          <pc:sldMk cId="3844832371" sldId="411"/>
        </pc:sldMkLst>
        <pc:spChg chg="mod">
          <ac:chgData name="Helen Woodhead" userId="ad3a4230-80d7-443d-8a9e-007713cf765f" providerId="ADAL" clId="{F7D308C4-BD9C-403B-B1C0-0317611D5E6A}" dt="2019-08-20T14:04:21.184" v="1" actId="20577"/>
          <ac:spMkLst>
            <pc:docMk/>
            <pc:sldMk cId="3844832371" sldId="411"/>
            <ac:spMk id="14" creationId="{2DF8925A-A3CA-468F-8DCC-DA2274F4811F}"/>
          </ac:spMkLst>
        </pc:spChg>
      </pc:sldChg>
      <pc:sldChg chg="modSp">
        <pc:chgData name="Helen Woodhead" userId="ad3a4230-80d7-443d-8a9e-007713cf765f" providerId="ADAL" clId="{F7D308C4-BD9C-403B-B1C0-0317611D5E6A}" dt="2019-08-20T14:13:07.012" v="177" actId="1582"/>
        <pc:sldMkLst>
          <pc:docMk/>
          <pc:sldMk cId="3954326376" sldId="412"/>
        </pc:sldMkLst>
        <pc:spChg chg="mod">
          <ac:chgData name="Helen Woodhead" userId="ad3a4230-80d7-443d-8a9e-007713cf765f" providerId="ADAL" clId="{F7D308C4-BD9C-403B-B1C0-0317611D5E6A}" dt="2019-08-20T14:13:07.012" v="177" actId="1582"/>
          <ac:spMkLst>
            <pc:docMk/>
            <pc:sldMk cId="3954326376" sldId="412"/>
            <ac:spMk id="6" creationId="{B88EB0D7-A342-4093-BD47-187767991CA3}"/>
          </ac:spMkLst>
        </pc:spChg>
      </pc:sldChg>
      <pc:sldChg chg="addSp modSp">
        <pc:chgData name="Helen Woodhead" userId="ad3a4230-80d7-443d-8a9e-007713cf765f" providerId="ADAL" clId="{F7D308C4-BD9C-403B-B1C0-0317611D5E6A}" dt="2019-08-20T14:17:17.236" v="285" actId="164"/>
        <pc:sldMkLst>
          <pc:docMk/>
          <pc:sldMk cId="97259302" sldId="413"/>
        </pc:sldMkLst>
        <pc:spChg chg="add mod">
          <ac:chgData name="Helen Woodhead" userId="ad3a4230-80d7-443d-8a9e-007713cf765f" providerId="ADAL" clId="{F7D308C4-BD9C-403B-B1C0-0317611D5E6A}" dt="2019-08-20T14:17:17.236" v="285" actId="164"/>
          <ac:spMkLst>
            <pc:docMk/>
            <pc:sldMk cId="97259302" sldId="413"/>
            <ac:spMk id="2" creationId="{AC3C28C3-9F7D-47AA-81D4-CE1A1E1BC79E}"/>
          </ac:spMkLst>
        </pc:spChg>
        <pc:spChg chg="mod">
          <ac:chgData name="Helen Woodhead" userId="ad3a4230-80d7-443d-8a9e-007713cf765f" providerId="ADAL" clId="{F7D308C4-BD9C-403B-B1C0-0317611D5E6A}" dt="2019-08-20T14:17:17.236" v="285" actId="164"/>
          <ac:spMkLst>
            <pc:docMk/>
            <pc:sldMk cId="97259302" sldId="413"/>
            <ac:spMk id="6" creationId="{66011A9B-6F33-4772-A06F-D5E1E50EF56C}"/>
          </ac:spMkLst>
        </pc:spChg>
        <pc:spChg chg="mod">
          <ac:chgData name="Helen Woodhead" userId="ad3a4230-80d7-443d-8a9e-007713cf765f" providerId="ADAL" clId="{F7D308C4-BD9C-403B-B1C0-0317611D5E6A}" dt="2019-08-20T14:17:17.236" v="285" actId="164"/>
          <ac:spMkLst>
            <pc:docMk/>
            <pc:sldMk cId="97259302" sldId="413"/>
            <ac:spMk id="9" creationId="{B027646E-4EAA-4D2D-9DBA-A2488AF1E689}"/>
          </ac:spMkLst>
        </pc:spChg>
        <pc:spChg chg="mod">
          <ac:chgData name="Helen Woodhead" userId="ad3a4230-80d7-443d-8a9e-007713cf765f" providerId="ADAL" clId="{F7D308C4-BD9C-403B-B1C0-0317611D5E6A}" dt="2019-08-20T14:17:17.236" v="285" actId="164"/>
          <ac:spMkLst>
            <pc:docMk/>
            <pc:sldMk cId="97259302" sldId="413"/>
            <ac:spMk id="10" creationId="{D7CA1BB0-30E5-41E5-A848-C0FB3D07C5C9}"/>
          </ac:spMkLst>
        </pc:spChg>
        <pc:spChg chg="add mod">
          <ac:chgData name="Helen Woodhead" userId="ad3a4230-80d7-443d-8a9e-007713cf765f" providerId="ADAL" clId="{F7D308C4-BD9C-403B-B1C0-0317611D5E6A}" dt="2019-08-20T14:15:17.253" v="199" actId="571"/>
          <ac:spMkLst>
            <pc:docMk/>
            <pc:sldMk cId="97259302" sldId="413"/>
            <ac:spMk id="11" creationId="{6A308F84-913B-4E51-BF12-A2E7FAE455CE}"/>
          </ac:spMkLst>
        </pc:spChg>
        <pc:spChg chg="add mod">
          <ac:chgData name="Helen Woodhead" userId="ad3a4230-80d7-443d-8a9e-007713cf765f" providerId="ADAL" clId="{F7D308C4-BD9C-403B-B1C0-0317611D5E6A}" dt="2019-08-20T14:15:17.253" v="199" actId="571"/>
          <ac:spMkLst>
            <pc:docMk/>
            <pc:sldMk cId="97259302" sldId="413"/>
            <ac:spMk id="12" creationId="{A0F34145-71ED-4353-B639-4A2EA7DB7E40}"/>
          </ac:spMkLst>
        </pc:spChg>
        <pc:spChg chg="add mod">
          <ac:chgData name="Helen Woodhead" userId="ad3a4230-80d7-443d-8a9e-007713cf765f" providerId="ADAL" clId="{F7D308C4-BD9C-403B-B1C0-0317611D5E6A}" dt="2019-08-20T14:15:17.253" v="199" actId="571"/>
          <ac:spMkLst>
            <pc:docMk/>
            <pc:sldMk cId="97259302" sldId="413"/>
            <ac:spMk id="13" creationId="{66A0A4E8-A29B-4DB9-B7FE-D5D9BCAB5378}"/>
          </ac:spMkLst>
        </pc:spChg>
        <pc:spChg chg="add mod">
          <ac:chgData name="Helen Woodhead" userId="ad3a4230-80d7-443d-8a9e-007713cf765f" providerId="ADAL" clId="{F7D308C4-BD9C-403B-B1C0-0317611D5E6A}" dt="2019-08-20T14:17:17.236" v="285" actId="164"/>
          <ac:spMkLst>
            <pc:docMk/>
            <pc:sldMk cId="97259302" sldId="413"/>
            <ac:spMk id="14" creationId="{00263BBB-5488-4BC4-B824-207FA39DBEB6}"/>
          </ac:spMkLst>
        </pc:spChg>
        <pc:spChg chg="add mod">
          <ac:chgData name="Helen Woodhead" userId="ad3a4230-80d7-443d-8a9e-007713cf765f" providerId="ADAL" clId="{F7D308C4-BD9C-403B-B1C0-0317611D5E6A}" dt="2019-08-20T14:17:17.236" v="285" actId="164"/>
          <ac:spMkLst>
            <pc:docMk/>
            <pc:sldMk cId="97259302" sldId="413"/>
            <ac:spMk id="15" creationId="{3497B53E-6DF4-41EC-9CFB-E790096A4EA2}"/>
          </ac:spMkLst>
        </pc:spChg>
        <pc:spChg chg="add mod">
          <ac:chgData name="Helen Woodhead" userId="ad3a4230-80d7-443d-8a9e-007713cf765f" providerId="ADAL" clId="{F7D308C4-BD9C-403B-B1C0-0317611D5E6A}" dt="2019-08-20T14:17:04.710" v="273" actId="571"/>
          <ac:spMkLst>
            <pc:docMk/>
            <pc:sldMk cId="97259302" sldId="413"/>
            <ac:spMk id="16" creationId="{FA93E41A-08A1-442A-8DD1-F47983F4FB16}"/>
          </ac:spMkLst>
        </pc:spChg>
        <pc:spChg chg="add mod">
          <ac:chgData name="Helen Woodhead" userId="ad3a4230-80d7-443d-8a9e-007713cf765f" providerId="ADAL" clId="{F7D308C4-BD9C-403B-B1C0-0317611D5E6A}" dt="2019-08-20T14:17:04.710" v="273" actId="571"/>
          <ac:spMkLst>
            <pc:docMk/>
            <pc:sldMk cId="97259302" sldId="413"/>
            <ac:spMk id="17" creationId="{E3452402-38E5-47B6-BC2D-229970901645}"/>
          </ac:spMkLst>
        </pc:spChg>
        <pc:grpChg chg="add mod">
          <ac:chgData name="Helen Woodhead" userId="ad3a4230-80d7-443d-8a9e-007713cf765f" providerId="ADAL" clId="{F7D308C4-BD9C-403B-B1C0-0317611D5E6A}" dt="2019-08-20T14:17:17.236" v="285" actId="164"/>
          <ac:grpSpMkLst>
            <pc:docMk/>
            <pc:sldMk cId="97259302" sldId="413"/>
            <ac:grpSpMk id="3" creationId="{3C782BE1-027E-4823-B934-AB7637C4DE5E}"/>
          </ac:grpSpMkLst>
        </pc:grpChg>
        <pc:picChg chg="mod">
          <ac:chgData name="Helen Woodhead" userId="ad3a4230-80d7-443d-8a9e-007713cf765f" providerId="ADAL" clId="{F7D308C4-BD9C-403B-B1C0-0317611D5E6A}" dt="2019-08-20T14:16:45.855" v="267" actId="1076"/>
          <ac:picMkLst>
            <pc:docMk/>
            <pc:sldMk cId="97259302" sldId="413"/>
            <ac:picMk id="8" creationId="{D9426B6B-94AA-4D9B-BC63-8F0BC9ED5115}"/>
          </ac:picMkLst>
        </pc:picChg>
      </pc:sldChg>
      <pc:sldChg chg="addSp delSp modSp">
        <pc:chgData name="Helen Woodhead" userId="ad3a4230-80d7-443d-8a9e-007713cf765f" providerId="ADAL" clId="{F7D308C4-BD9C-403B-B1C0-0317611D5E6A}" dt="2019-08-20T14:55:55.828" v="1063" actId="208"/>
        <pc:sldMkLst>
          <pc:docMk/>
          <pc:sldMk cId="367794553" sldId="414"/>
        </pc:sldMkLst>
        <pc:spChg chg="mod">
          <ac:chgData name="Helen Woodhead" userId="ad3a4230-80d7-443d-8a9e-007713cf765f" providerId="ADAL" clId="{F7D308C4-BD9C-403B-B1C0-0317611D5E6A}" dt="2019-08-20T14:53:37.822" v="1023" actId="164"/>
          <ac:spMkLst>
            <pc:docMk/>
            <pc:sldMk cId="367794553" sldId="414"/>
            <ac:spMk id="6" creationId="{50C697EB-E1A7-4D45-8419-88E76451777D}"/>
          </ac:spMkLst>
        </pc:spChg>
        <pc:spChg chg="mod">
          <ac:chgData name="Helen Woodhead" userId="ad3a4230-80d7-443d-8a9e-007713cf765f" providerId="ADAL" clId="{F7D308C4-BD9C-403B-B1C0-0317611D5E6A}" dt="2019-08-20T14:53:37.822" v="1023" actId="164"/>
          <ac:spMkLst>
            <pc:docMk/>
            <pc:sldMk cId="367794553" sldId="414"/>
            <ac:spMk id="9" creationId="{3F991DA3-8C86-457C-8765-0E2AD85ACC20}"/>
          </ac:spMkLst>
        </pc:spChg>
        <pc:spChg chg="mod">
          <ac:chgData name="Helen Woodhead" userId="ad3a4230-80d7-443d-8a9e-007713cf765f" providerId="ADAL" clId="{F7D308C4-BD9C-403B-B1C0-0317611D5E6A}" dt="2019-08-20T14:53:37.822" v="1023" actId="164"/>
          <ac:spMkLst>
            <pc:docMk/>
            <pc:sldMk cId="367794553" sldId="414"/>
            <ac:spMk id="10" creationId="{3991348E-5B4B-4F33-AFDE-8A1BD9C85FF9}"/>
          </ac:spMkLst>
        </pc:spChg>
        <pc:spChg chg="del">
          <ac:chgData name="Helen Woodhead" userId="ad3a4230-80d7-443d-8a9e-007713cf765f" providerId="ADAL" clId="{F7D308C4-BD9C-403B-B1C0-0317611D5E6A}" dt="2019-08-20T14:54:34.955" v="1048"/>
          <ac:spMkLst>
            <pc:docMk/>
            <pc:sldMk cId="367794553" sldId="414"/>
            <ac:spMk id="14" creationId="{01782973-EAD4-4D3A-8039-0AD2D0E6587E}"/>
          </ac:spMkLst>
        </pc:spChg>
        <pc:spChg chg="add del">
          <ac:chgData name="Helen Woodhead" userId="ad3a4230-80d7-443d-8a9e-007713cf765f" providerId="ADAL" clId="{F7D308C4-BD9C-403B-B1C0-0317611D5E6A}" dt="2019-08-20T14:55:14.402" v="1056" actId="478"/>
          <ac:spMkLst>
            <pc:docMk/>
            <pc:sldMk cId="367794553" sldId="414"/>
            <ac:spMk id="15" creationId="{399F463E-C06E-4AB8-A0A9-21610D652F52}"/>
          </ac:spMkLst>
        </pc:spChg>
        <pc:spChg chg="mod">
          <ac:chgData name="Helen Woodhead" userId="ad3a4230-80d7-443d-8a9e-007713cf765f" providerId="ADAL" clId="{F7D308C4-BD9C-403B-B1C0-0317611D5E6A}" dt="2019-08-20T14:55:55.828" v="1063" actId="208"/>
          <ac:spMkLst>
            <pc:docMk/>
            <pc:sldMk cId="367794553" sldId="414"/>
            <ac:spMk id="17" creationId="{4C52FC1D-6238-4CB8-B1B7-80BB5C573E1E}"/>
          </ac:spMkLst>
        </pc:spChg>
        <pc:spChg chg="mod">
          <ac:chgData name="Helen Woodhead" userId="ad3a4230-80d7-443d-8a9e-007713cf765f" providerId="ADAL" clId="{F7D308C4-BD9C-403B-B1C0-0317611D5E6A}" dt="2019-08-20T14:55:55.828" v="1063" actId="208"/>
          <ac:spMkLst>
            <pc:docMk/>
            <pc:sldMk cId="367794553" sldId="414"/>
            <ac:spMk id="20" creationId="{7B01F3E1-7323-444D-9D6F-69B485930CFA}"/>
          </ac:spMkLst>
        </pc:spChg>
        <pc:spChg chg="mod">
          <ac:chgData name="Helen Woodhead" userId="ad3a4230-80d7-443d-8a9e-007713cf765f" providerId="ADAL" clId="{F7D308C4-BD9C-403B-B1C0-0317611D5E6A}" dt="2019-08-20T14:55:55.828" v="1063" actId="208"/>
          <ac:spMkLst>
            <pc:docMk/>
            <pc:sldMk cId="367794553" sldId="414"/>
            <ac:spMk id="21" creationId="{AF8AFC86-D981-4901-B48F-C5B92E675C76}"/>
          </ac:spMkLst>
        </pc:spChg>
        <pc:grpChg chg="add del mod">
          <ac:chgData name="Helen Woodhead" userId="ad3a4230-80d7-443d-8a9e-007713cf765f" providerId="ADAL" clId="{F7D308C4-BD9C-403B-B1C0-0317611D5E6A}" dt="2019-08-20T14:53:38.974" v="1024"/>
          <ac:grpSpMkLst>
            <pc:docMk/>
            <pc:sldMk cId="367794553" sldId="414"/>
            <ac:grpSpMk id="2" creationId="{1C660214-DAC1-45F8-9451-C77060D1F55B}"/>
          </ac:grpSpMkLst>
        </pc:grpChg>
        <pc:grpChg chg="add del mod">
          <ac:chgData name="Helen Woodhead" userId="ad3a4230-80d7-443d-8a9e-007713cf765f" providerId="ADAL" clId="{F7D308C4-BD9C-403B-B1C0-0317611D5E6A}" dt="2019-08-20T14:55:14.402" v="1056" actId="478"/>
          <ac:grpSpMkLst>
            <pc:docMk/>
            <pc:sldMk cId="367794553" sldId="414"/>
            <ac:grpSpMk id="11" creationId="{F0E8E52E-08F9-4500-9634-23B3A66691BC}"/>
          </ac:grpSpMkLst>
        </pc:grpChg>
        <pc:grpChg chg="add">
          <ac:chgData name="Helen Woodhead" userId="ad3a4230-80d7-443d-8a9e-007713cf765f" providerId="ADAL" clId="{F7D308C4-BD9C-403B-B1C0-0317611D5E6A}" dt="2019-08-20T14:55:14.772" v="1057"/>
          <ac:grpSpMkLst>
            <pc:docMk/>
            <pc:sldMk cId="367794553" sldId="414"/>
            <ac:grpSpMk id="16" creationId="{9AEFA3F3-0F0B-47FE-8BC2-C3D302B301DD}"/>
          </ac:grpSpMkLst>
        </pc:grpChg>
      </pc:sldChg>
      <pc:sldChg chg="addSp delSp">
        <pc:chgData name="Helen Woodhead" userId="ad3a4230-80d7-443d-8a9e-007713cf765f" providerId="ADAL" clId="{F7D308C4-BD9C-403B-B1C0-0317611D5E6A}" dt="2019-08-20T14:11:49.247" v="173"/>
        <pc:sldMkLst>
          <pc:docMk/>
          <pc:sldMk cId="2485856478" sldId="415"/>
        </pc:sldMkLst>
        <pc:spChg chg="del">
          <ac:chgData name="Helen Woodhead" userId="ad3a4230-80d7-443d-8a9e-007713cf765f" providerId="ADAL" clId="{F7D308C4-BD9C-403B-B1C0-0317611D5E6A}" dt="2019-08-20T14:11:42.252" v="172" actId="478"/>
          <ac:spMkLst>
            <pc:docMk/>
            <pc:sldMk cId="2485856478" sldId="415"/>
            <ac:spMk id="6" creationId="{170A281E-E89C-4BCD-BABF-3A6D08CD26C6}"/>
          </ac:spMkLst>
        </pc:spChg>
        <pc:spChg chg="del">
          <ac:chgData name="Helen Woodhead" userId="ad3a4230-80d7-443d-8a9e-007713cf765f" providerId="ADAL" clId="{F7D308C4-BD9C-403B-B1C0-0317611D5E6A}" dt="2019-08-20T14:11:42.252" v="172" actId="478"/>
          <ac:spMkLst>
            <pc:docMk/>
            <pc:sldMk cId="2485856478" sldId="415"/>
            <ac:spMk id="9" creationId="{A586391D-C4DB-49AD-B42A-CBE0F4B58416}"/>
          </ac:spMkLst>
        </pc:spChg>
        <pc:spChg chg="del">
          <ac:chgData name="Helen Woodhead" userId="ad3a4230-80d7-443d-8a9e-007713cf765f" providerId="ADAL" clId="{F7D308C4-BD9C-403B-B1C0-0317611D5E6A}" dt="2019-08-20T14:11:42.252" v="172" actId="478"/>
          <ac:spMkLst>
            <pc:docMk/>
            <pc:sldMk cId="2485856478" sldId="415"/>
            <ac:spMk id="10" creationId="{CE4156C3-9C6F-4246-9F57-271D47F98047}"/>
          </ac:spMkLst>
        </pc:spChg>
        <pc:graphicFrameChg chg="add">
          <ac:chgData name="Helen Woodhead" userId="ad3a4230-80d7-443d-8a9e-007713cf765f" providerId="ADAL" clId="{F7D308C4-BD9C-403B-B1C0-0317611D5E6A}" dt="2019-08-20T14:11:49.247" v="173"/>
          <ac:graphicFrameMkLst>
            <pc:docMk/>
            <pc:sldMk cId="2485856478" sldId="415"/>
            <ac:graphicFrameMk id="11" creationId="{F5A37709-D345-4FF2-ABE3-25BA5A977A3C}"/>
          </ac:graphicFrameMkLst>
        </pc:graphicFrameChg>
      </pc:sldChg>
      <pc:sldChg chg="modSp">
        <pc:chgData name="Helen Woodhead" userId="ad3a4230-80d7-443d-8a9e-007713cf765f" providerId="ADAL" clId="{F7D308C4-BD9C-403B-B1C0-0317611D5E6A}" dt="2019-08-20T14:12:12.778" v="174" actId="1582"/>
        <pc:sldMkLst>
          <pc:docMk/>
          <pc:sldMk cId="3993208329" sldId="416"/>
        </pc:sldMkLst>
        <pc:spChg chg="mod">
          <ac:chgData name="Helen Woodhead" userId="ad3a4230-80d7-443d-8a9e-007713cf765f" providerId="ADAL" clId="{F7D308C4-BD9C-403B-B1C0-0317611D5E6A}" dt="2019-08-20T14:12:12.778" v="174" actId="1582"/>
          <ac:spMkLst>
            <pc:docMk/>
            <pc:sldMk cId="3993208329" sldId="416"/>
            <ac:spMk id="6" creationId="{0DCD0340-C166-4BE3-9EC9-23B91F9E6455}"/>
          </ac:spMkLst>
        </pc:spChg>
      </pc:sldChg>
      <pc:sldChg chg="modSp">
        <pc:chgData name="Helen Woodhead" userId="ad3a4230-80d7-443d-8a9e-007713cf765f" providerId="ADAL" clId="{F7D308C4-BD9C-403B-B1C0-0317611D5E6A}" dt="2019-08-20T14:12:20.537" v="176" actId="1582"/>
        <pc:sldMkLst>
          <pc:docMk/>
          <pc:sldMk cId="1731232285" sldId="417"/>
        </pc:sldMkLst>
        <pc:spChg chg="mod">
          <ac:chgData name="Helen Woodhead" userId="ad3a4230-80d7-443d-8a9e-007713cf765f" providerId="ADAL" clId="{F7D308C4-BD9C-403B-B1C0-0317611D5E6A}" dt="2019-08-20T14:12:20.537" v="176" actId="1582"/>
          <ac:spMkLst>
            <pc:docMk/>
            <pc:sldMk cId="1731232285" sldId="417"/>
            <ac:spMk id="6" creationId="{0DCD0340-C166-4BE3-9EC9-23B91F9E6455}"/>
          </ac:spMkLst>
        </pc:spChg>
      </pc:sldChg>
      <pc:sldChg chg="modSp">
        <pc:chgData name="Helen Woodhead" userId="ad3a4230-80d7-443d-8a9e-007713cf765f" providerId="ADAL" clId="{F7D308C4-BD9C-403B-B1C0-0317611D5E6A}" dt="2019-08-20T14:14:06.183" v="197" actId="20577"/>
        <pc:sldMkLst>
          <pc:docMk/>
          <pc:sldMk cId="2418432730" sldId="418"/>
        </pc:sldMkLst>
        <pc:spChg chg="mod">
          <ac:chgData name="Helen Woodhead" userId="ad3a4230-80d7-443d-8a9e-007713cf765f" providerId="ADAL" clId="{F7D308C4-BD9C-403B-B1C0-0317611D5E6A}" dt="2019-08-20T14:13:13.919" v="178" actId="1582"/>
          <ac:spMkLst>
            <pc:docMk/>
            <pc:sldMk cId="2418432730" sldId="418"/>
            <ac:spMk id="6" creationId="{B88EB0D7-A342-4093-BD47-187767991CA3}"/>
          </ac:spMkLst>
        </pc:spChg>
        <pc:spChg chg="mod">
          <ac:chgData name="Helen Woodhead" userId="ad3a4230-80d7-443d-8a9e-007713cf765f" providerId="ADAL" clId="{F7D308C4-BD9C-403B-B1C0-0317611D5E6A}" dt="2019-08-20T14:14:06.183" v="197" actId="20577"/>
          <ac:spMkLst>
            <pc:docMk/>
            <pc:sldMk cId="2418432730" sldId="418"/>
            <ac:spMk id="19" creationId="{5252A847-DE45-4FA3-A1F8-EEBEB845FF8E}"/>
          </ac:spMkLst>
        </pc:spChg>
      </pc:sldChg>
      <pc:sldChg chg="addSp delSp modSp">
        <pc:chgData name="Helen Woodhead" userId="ad3a4230-80d7-443d-8a9e-007713cf765f" providerId="ADAL" clId="{F7D308C4-BD9C-403B-B1C0-0317611D5E6A}" dt="2019-08-20T14:52:54.259" v="970"/>
        <pc:sldMkLst>
          <pc:docMk/>
          <pc:sldMk cId="2270040351" sldId="419"/>
        </pc:sldMkLst>
        <pc:spChg chg="mod">
          <ac:chgData name="Helen Woodhead" userId="ad3a4230-80d7-443d-8a9e-007713cf765f" providerId="ADAL" clId="{F7D308C4-BD9C-403B-B1C0-0317611D5E6A}" dt="2019-08-20T14:17:59.402" v="289" actId="1076"/>
          <ac:spMkLst>
            <pc:docMk/>
            <pc:sldMk cId="2270040351" sldId="419"/>
            <ac:spMk id="2" creationId="{669447AC-7ACA-4952-A62B-B2C66B6E483C}"/>
          </ac:spMkLst>
        </pc:spChg>
        <pc:spChg chg="del">
          <ac:chgData name="Helen Woodhead" userId="ad3a4230-80d7-443d-8a9e-007713cf765f" providerId="ADAL" clId="{F7D308C4-BD9C-403B-B1C0-0317611D5E6A}" dt="2019-08-20T14:17:24.486" v="286" actId="478"/>
          <ac:spMkLst>
            <pc:docMk/>
            <pc:sldMk cId="2270040351" sldId="419"/>
            <ac:spMk id="6" creationId="{66011A9B-6F33-4772-A06F-D5E1E50EF56C}"/>
          </ac:spMkLst>
        </pc:spChg>
        <pc:spChg chg="del">
          <ac:chgData name="Helen Woodhead" userId="ad3a4230-80d7-443d-8a9e-007713cf765f" providerId="ADAL" clId="{F7D308C4-BD9C-403B-B1C0-0317611D5E6A}" dt="2019-08-20T14:17:24.486" v="286" actId="478"/>
          <ac:spMkLst>
            <pc:docMk/>
            <pc:sldMk cId="2270040351" sldId="419"/>
            <ac:spMk id="9" creationId="{B027646E-4EAA-4D2D-9DBA-A2488AF1E689}"/>
          </ac:spMkLst>
        </pc:spChg>
        <pc:spChg chg="del">
          <ac:chgData name="Helen Woodhead" userId="ad3a4230-80d7-443d-8a9e-007713cf765f" providerId="ADAL" clId="{F7D308C4-BD9C-403B-B1C0-0317611D5E6A}" dt="2019-08-20T14:17:24.486" v="286" actId="478"/>
          <ac:spMkLst>
            <pc:docMk/>
            <pc:sldMk cId="2270040351" sldId="419"/>
            <ac:spMk id="10" creationId="{D7CA1BB0-30E5-41E5-A848-C0FB3D07C5C9}"/>
          </ac:spMkLst>
        </pc:spChg>
        <pc:spChg chg="mod">
          <ac:chgData name="Helen Woodhead" userId="ad3a4230-80d7-443d-8a9e-007713cf765f" providerId="ADAL" clId="{F7D308C4-BD9C-403B-B1C0-0317611D5E6A}" dt="2019-08-20T14:21:23.996" v="412" actId="208"/>
          <ac:spMkLst>
            <pc:docMk/>
            <pc:sldMk cId="2270040351" sldId="419"/>
            <ac:spMk id="12" creationId="{3CB4E66F-37A9-452B-AF43-1A8938DA9039}"/>
          </ac:spMkLst>
        </pc:spChg>
        <pc:spChg chg="mod">
          <ac:chgData name="Helen Woodhead" userId="ad3a4230-80d7-443d-8a9e-007713cf765f" providerId="ADAL" clId="{F7D308C4-BD9C-403B-B1C0-0317611D5E6A}" dt="2019-08-20T14:21:23.996" v="412" actId="208"/>
          <ac:spMkLst>
            <pc:docMk/>
            <pc:sldMk cId="2270040351" sldId="419"/>
            <ac:spMk id="13" creationId="{E39B0117-C270-401A-A413-A8652A4A11AC}"/>
          </ac:spMkLst>
        </pc:spChg>
        <pc:spChg chg="mod">
          <ac:chgData name="Helen Woodhead" userId="ad3a4230-80d7-443d-8a9e-007713cf765f" providerId="ADAL" clId="{F7D308C4-BD9C-403B-B1C0-0317611D5E6A}" dt="2019-08-20T14:21:27.380" v="413" actId="208"/>
          <ac:spMkLst>
            <pc:docMk/>
            <pc:sldMk cId="2270040351" sldId="419"/>
            <ac:spMk id="14" creationId="{4B805A37-6F9D-4158-9C78-C3A3CD984729}"/>
          </ac:spMkLst>
        </pc:spChg>
        <pc:spChg chg="mod">
          <ac:chgData name="Helen Woodhead" userId="ad3a4230-80d7-443d-8a9e-007713cf765f" providerId="ADAL" clId="{F7D308C4-BD9C-403B-B1C0-0317611D5E6A}" dt="2019-08-20T14:18:34.153" v="296" actId="207"/>
          <ac:spMkLst>
            <pc:docMk/>
            <pc:sldMk cId="2270040351" sldId="419"/>
            <ac:spMk id="15" creationId="{ABF5AD61-9941-4852-8C31-6E4E5D5EAC70}"/>
          </ac:spMkLst>
        </pc:spChg>
        <pc:spChg chg="mod">
          <ac:chgData name="Helen Woodhead" userId="ad3a4230-80d7-443d-8a9e-007713cf765f" providerId="ADAL" clId="{F7D308C4-BD9C-403B-B1C0-0317611D5E6A}" dt="2019-08-20T14:18:34.153" v="296" actId="207"/>
          <ac:spMkLst>
            <pc:docMk/>
            <pc:sldMk cId="2270040351" sldId="419"/>
            <ac:spMk id="16" creationId="{A042CE67-7690-4FED-9809-3B9BF8D5B53C}"/>
          </ac:spMkLst>
        </pc:spChg>
        <pc:spChg chg="mod">
          <ac:chgData name="Helen Woodhead" userId="ad3a4230-80d7-443d-8a9e-007713cf765f" providerId="ADAL" clId="{F7D308C4-BD9C-403B-B1C0-0317611D5E6A}" dt="2019-08-20T14:18:29.559" v="295" actId="207"/>
          <ac:spMkLst>
            <pc:docMk/>
            <pc:sldMk cId="2270040351" sldId="419"/>
            <ac:spMk id="17" creationId="{1E4DBB97-32AF-4B08-A919-CA867C1D9B6E}"/>
          </ac:spMkLst>
        </pc:spChg>
        <pc:spChg chg="mod">
          <ac:chgData name="Helen Woodhead" userId="ad3a4230-80d7-443d-8a9e-007713cf765f" providerId="ADAL" clId="{F7D308C4-BD9C-403B-B1C0-0317611D5E6A}" dt="2019-08-20T14:21:33.724" v="414" actId="20577"/>
          <ac:spMkLst>
            <pc:docMk/>
            <pc:sldMk cId="2270040351" sldId="419"/>
            <ac:spMk id="19" creationId="{5252A847-DE45-4FA3-A1F8-EEBEB845FF8E}"/>
          </ac:spMkLst>
        </pc:spChg>
        <pc:grpChg chg="add ord">
          <ac:chgData name="Helen Woodhead" userId="ad3a4230-80d7-443d-8a9e-007713cf765f" providerId="ADAL" clId="{F7D308C4-BD9C-403B-B1C0-0317611D5E6A}" dt="2019-08-20T14:17:30.017" v="288" actId="171"/>
          <ac:grpSpMkLst>
            <pc:docMk/>
            <pc:sldMk cId="2270040351" sldId="419"/>
            <ac:grpSpMk id="11" creationId="{5E9B052F-AA14-46B1-9088-BB6AC1515E64}"/>
          </ac:grpSpMkLst>
        </pc:grpChg>
        <pc:grpChg chg="add del mod">
          <ac:chgData name="Helen Woodhead" userId="ad3a4230-80d7-443d-8a9e-007713cf765f" providerId="ADAL" clId="{F7D308C4-BD9C-403B-B1C0-0317611D5E6A}" dt="2019-08-20T14:52:54.259" v="970"/>
          <ac:grpSpMkLst>
            <pc:docMk/>
            <pc:sldMk cId="2270040351" sldId="419"/>
            <ac:grpSpMk id="20" creationId="{1E384371-1FC0-411C-8778-84B5CD930EC5}"/>
          </ac:grpSpMkLst>
        </pc:grpChg>
      </pc:sldChg>
      <pc:sldChg chg="addSp delSp modSp">
        <pc:chgData name="Helen Woodhead" userId="ad3a4230-80d7-443d-8a9e-007713cf765f" providerId="ADAL" clId="{F7D308C4-BD9C-403B-B1C0-0317611D5E6A}" dt="2019-08-20T14:55:08.307" v="1055" actId="1076"/>
        <pc:sldMkLst>
          <pc:docMk/>
          <pc:sldMk cId="3390025158" sldId="420"/>
        </pc:sldMkLst>
        <pc:spChg chg="mod">
          <ac:chgData name="Helen Woodhead" userId="ad3a4230-80d7-443d-8a9e-007713cf765f" providerId="ADAL" clId="{F7D308C4-BD9C-403B-B1C0-0317611D5E6A}" dt="2019-08-20T14:53:02.326" v="972" actId="164"/>
          <ac:spMkLst>
            <pc:docMk/>
            <pc:sldMk cId="3390025158" sldId="420"/>
            <ac:spMk id="6" creationId="{50C697EB-E1A7-4D45-8419-88E76451777D}"/>
          </ac:spMkLst>
        </pc:spChg>
        <pc:spChg chg="mod">
          <ac:chgData name="Helen Woodhead" userId="ad3a4230-80d7-443d-8a9e-007713cf765f" providerId="ADAL" clId="{F7D308C4-BD9C-403B-B1C0-0317611D5E6A}" dt="2019-08-20T14:53:02.326" v="972" actId="164"/>
          <ac:spMkLst>
            <pc:docMk/>
            <pc:sldMk cId="3390025158" sldId="420"/>
            <ac:spMk id="9" creationId="{3F991DA3-8C86-457C-8765-0E2AD85ACC20}"/>
          </ac:spMkLst>
        </pc:spChg>
        <pc:spChg chg="mod">
          <ac:chgData name="Helen Woodhead" userId="ad3a4230-80d7-443d-8a9e-007713cf765f" providerId="ADAL" clId="{F7D308C4-BD9C-403B-B1C0-0317611D5E6A}" dt="2019-08-20T14:53:02.326" v="972" actId="164"/>
          <ac:spMkLst>
            <pc:docMk/>
            <pc:sldMk cId="3390025158" sldId="420"/>
            <ac:spMk id="10" creationId="{3991348E-5B4B-4F33-AFDE-8A1BD9C85FF9}"/>
          </ac:spMkLst>
        </pc:spChg>
        <pc:spChg chg="mod">
          <ac:chgData name="Helen Woodhead" userId="ad3a4230-80d7-443d-8a9e-007713cf765f" providerId="ADAL" clId="{F7D308C4-BD9C-403B-B1C0-0317611D5E6A}" dt="2019-08-20T14:20:53.240" v="411" actId="1076"/>
          <ac:spMkLst>
            <pc:docMk/>
            <pc:sldMk cId="3390025158" sldId="420"/>
            <ac:spMk id="11" creationId="{916CC151-3464-462E-AAFE-587172EA7DD6}"/>
          </ac:spMkLst>
        </pc:spChg>
        <pc:spChg chg="mod">
          <ac:chgData name="Helen Woodhead" userId="ad3a4230-80d7-443d-8a9e-007713cf765f" providerId="ADAL" clId="{F7D308C4-BD9C-403B-B1C0-0317611D5E6A}" dt="2019-08-20T14:52:47.490" v="962" actId="1036"/>
          <ac:spMkLst>
            <pc:docMk/>
            <pc:sldMk cId="3390025158" sldId="420"/>
            <ac:spMk id="14" creationId="{4D58B5EB-A9FB-4C5C-AB89-F311452CAD20}"/>
          </ac:spMkLst>
        </pc:spChg>
        <pc:spChg chg="mod">
          <ac:chgData name="Helen Woodhead" userId="ad3a4230-80d7-443d-8a9e-007713cf765f" providerId="ADAL" clId="{F7D308C4-BD9C-403B-B1C0-0317611D5E6A}" dt="2019-08-20T14:52:46.749" v="960" actId="1036"/>
          <ac:spMkLst>
            <pc:docMk/>
            <pc:sldMk cId="3390025158" sldId="420"/>
            <ac:spMk id="15" creationId="{6090FAF4-25F9-443D-9139-865965898E16}"/>
          </ac:spMkLst>
        </pc:spChg>
        <pc:spChg chg="mod">
          <ac:chgData name="Helen Woodhead" userId="ad3a4230-80d7-443d-8a9e-007713cf765f" providerId="ADAL" clId="{F7D308C4-BD9C-403B-B1C0-0317611D5E6A}" dt="2019-08-20T14:54:07.206" v="1034" actId="1035"/>
          <ac:spMkLst>
            <pc:docMk/>
            <pc:sldMk cId="3390025158" sldId="420"/>
            <ac:spMk id="24" creationId="{CE588BD6-55C5-41AD-9585-7E2A194CFCAD}"/>
          </ac:spMkLst>
        </pc:spChg>
        <pc:spChg chg="mod">
          <ac:chgData name="Helen Woodhead" userId="ad3a4230-80d7-443d-8a9e-007713cf765f" providerId="ADAL" clId="{F7D308C4-BD9C-403B-B1C0-0317611D5E6A}" dt="2019-08-20T14:54:12.840" v="1045" actId="1035"/>
          <ac:spMkLst>
            <pc:docMk/>
            <pc:sldMk cId="3390025158" sldId="420"/>
            <ac:spMk id="25" creationId="{E2301930-021C-4202-A408-239DE386650A}"/>
          </ac:spMkLst>
        </pc:spChg>
        <pc:spChg chg="add del mod">
          <ac:chgData name="Helen Woodhead" userId="ad3a4230-80d7-443d-8a9e-007713cf765f" providerId="ADAL" clId="{F7D308C4-BD9C-403B-B1C0-0317611D5E6A}" dt="2019-08-20T14:54:41.938" v="1052"/>
          <ac:spMkLst>
            <pc:docMk/>
            <pc:sldMk cId="3390025158" sldId="420"/>
            <ac:spMk id="26" creationId="{7BAF80F2-C2DE-4F79-A33E-CCB07BEC5E11}"/>
          </ac:spMkLst>
        </pc:spChg>
        <pc:grpChg chg="add del mod">
          <ac:chgData name="Helen Woodhead" userId="ad3a4230-80d7-443d-8a9e-007713cf765f" providerId="ADAL" clId="{F7D308C4-BD9C-403B-B1C0-0317611D5E6A}" dt="2019-08-20T14:53:02.971" v="973"/>
          <ac:grpSpMkLst>
            <pc:docMk/>
            <pc:sldMk cId="3390025158" sldId="420"/>
            <ac:grpSpMk id="2" creationId="{A19F830D-89CB-4A8F-9422-70F83140769A}"/>
          </ac:grpSpMkLst>
        </pc:grpChg>
        <pc:grpChg chg="add del mod">
          <ac:chgData name="Helen Woodhead" userId="ad3a4230-80d7-443d-8a9e-007713cf765f" providerId="ADAL" clId="{F7D308C4-BD9C-403B-B1C0-0317611D5E6A}" dt="2019-08-20T14:52:48.729" v="965"/>
          <ac:grpSpMkLst>
            <pc:docMk/>
            <pc:sldMk cId="3390025158" sldId="420"/>
            <ac:grpSpMk id="12" creationId="{827813E9-2D4D-48CB-8428-1F40A83B749D}"/>
          </ac:grpSpMkLst>
        </pc:grpChg>
        <pc:grpChg chg="add mod">
          <ac:chgData name="Helen Woodhead" userId="ad3a4230-80d7-443d-8a9e-007713cf765f" providerId="ADAL" clId="{F7D308C4-BD9C-403B-B1C0-0317611D5E6A}" dt="2019-08-20T14:55:08.307" v="1055" actId="1076"/>
          <ac:grpSpMkLst>
            <pc:docMk/>
            <pc:sldMk cId="3390025158" sldId="420"/>
            <ac:grpSpMk id="16" creationId="{B3477EC7-1C05-4702-AB61-91ECCF698A3B}"/>
          </ac:grpSpMkLst>
        </pc:grpChg>
        <pc:grpChg chg="add del mod">
          <ac:chgData name="Helen Woodhead" userId="ad3a4230-80d7-443d-8a9e-007713cf765f" providerId="ADAL" clId="{F7D308C4-BD9C-403B-B1C0-0317611D5E6A}" dt="2019-08-20T14:54:16.809" v="1046"/>
          <ac:grpSpMkLst>
            <pc:docMk/>
            <pc:sldMk cId="3390025158" sldId="420"/>
            <ac:grpSpMk id="22" creationId="{88D14763-4830-4148-9E12-978680CB71B9}"/>
          </ac:grpSpMkLst>
        </pc:grpChg>
      </pc:sldChg>
      <pc:sldChg chg="addSp delSp modSp">
        <pc:chgData name="Helen Woodhead" userId="ad3a4230-80d7-443d-8a9e-007713cf765f" providerId="ADAL" clId="{F7D308C4-BD9C-403B-B1C0-0317611D5E6A}" dt="2019-08-20T14:29:46.662" v="482"/>
        <pc:sldMkLst>
          <pc:docMk/>
          <pc:sldMk cId="2877868902" sldId="421"/>
        </pc:sldMkLst>
        <pc:spChg chg="del mod">
          <ac:chgData name="Helen Woodhead" userId="ad3a4230-80d7-443d-8a9e-007713cf765f" providerId="ADAL" clId="{F7D308C4-BD9C-403B-B1C0-0317611D5E6A}" dt="2019-08-20T14:29:45.755" v="481" actId="478"/>
          <ac:spMkLst>
            <pc:docMk/>
            <pc:sldMk cId="2877868902" sldId="421"/>
            <ac:spMk id="6" creationId="{A444C7BC-C487-4DED-8DEA-483657CE8069}"/>
          </ac:spMkLst>
        </pc:spChg>
        <pc:spChg chg="del mod">
          <ac:chgData name="Helen Woodhead" userId="ad3a4230-80d7-443d-8a9e-007713cf765f" providerId="ADAL" clId="{F7D308C4-BD9C-403B-B1C0-0317611D5E6A}" dt="2019-08-20T14:29:45.755" v="481" actId="478"/>
          <ac:spMkLst>
            <pc:docMk/>
            <pc:sldMk cId="2877868902" sldId="421"/>
            <ac:spMk id="9" creationId="{BC723E74-CDB7-45F5-84C6-C2646A0677DD}"/>
          </ac:spMkLst>
        </pc:spChg>
        <pc:spChg chg="del mod">
          <ac:chgData name="Helen Woodhead" userId="ad3a4230-80d7-443d-8a9e-007713cf765f" providerId="ADAL" clId="{F7D308C4-BD9C-403B-B1C0-0317611D5E6A}" dt="2019-08-20T14:29:45.755" v="481" actId="478"/>
          <ac:spMkLst>
            <pc:docMk/>
            <pc:sldMk cId="2877868902" sldId="421"/>
            <ac:spMk id="10" creationId="{74F3C797-6E0B-4EDD-972C-233669EA0CAC}"/>
          </ac:spMkLst>
        </pc:spChg>
        <pc:spChg chg="add">
          <ac:chgData name="Helen Woodhead" userId="ad3a4230-80d7-443d-8a9e-007713cf765f" providerId="ADAL" clId="{F7D308C4-BD9C-403B-B1C0-0317611D5E6A}" dt="2019-08-20T14:29:46.662" v="482"/>
          <ac:spMkLst>
            <pc:docMk/>
            <pc:sldMk cId="2877868902" sldId="421"/>
            <ac:spMk id="11" creationId="{D2493775-C440-460E-B7FD-5EDB3B5A9447}"/>
          </ac:spMkLst>
        </pc:spChg>
        <pc:spChg chg="add">
          <ac:chgData name="Helen Woodhead" userId="ad3a4230-80d7-443d-8a9e-007713cf765f" providerId="ADAL" clId="{F7D308C4-BD9C-403B-B1C0-0317611D5E6A}" dt="2019-08-20T14:29:46.662" v="482"/>
          <ac:spMkLst>
            <pc:docMk/>
            <pc:sldMk cId="2877868902" sldId="421"/>
            <ac:spMk id="12" creationId="{6F3B0D6F-EF33-455A-9D3B-2A5BAB812FB8}"/>
          </ac:spMkLst>
        </pc:spChg>
        <pc:spChg chg="add">
          <ac:chgData name="Helen Woodhead" userId="ad3a4230-80d7-443d-8a9e-007713cf765f" providerId="ADAL" clId="{F7D308C4-BD9C-403B-B1C0-0317611D5E6A}" dt="2019-08-20T14:29:46.662" v="482"/>
          <ac:spMkLst>
            <pc:docMk/>
            <pc:sldMk cId="2877868902" sldId="421"/>
            <ac:spMk id="13" creationId="{BC41B8A3-AAFC-4B09-8716-6CB532B832FB}"/>
          </ac:spMkLst>
        </pc:spChg>
        <pc:spChg chg="mod">
          <ac:chgData name="Helen Woodhead" userId="ad3a4230-80d7-443d-8a9e-007713cf765f" providerId="ADAL" clId="{F7D308C4-BD9C-403B-B1C0-0317611D5E6A}" dt="2019-08-20T14:29:35.112" v="480" actId="207"/>
          <ac:spMkLst>
            <pc:docMk/>
            <pc:sldMk cId="2877868902" sldId="421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F7D308C4-BD9C-403B-B1C0-0317611D5E6A}" dt="2019-08-20T14:43:28.353" v="888" actId="20577"/>
        <pc:sldMkLst>
          <pc:docMk/>
          <pc:sldMk cId="1238762675" sldId="423"/>
        </pc:sldMkLst>
        <pc:spChg chg="mod">
          <ac:chgData name="Helen Woodhead" userId="ad3a4230-80d7-443d-8a9e-007713cf765f" providerId="ADAL" clId="{F7D308C4-BD9C-403B-B1C0-0317611D5E6A}" dt="2019-08-20T14:43:28.353" v="888" actId="20577"/>
          <ac:spMkLst>
            <pc:docMk/>
            <pc:sldMk cId="1238762675" sldId="423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F7D308C4-BD9C-403B-B1C0-0317611D5E6A}" dt="2019-08-20T14:50:09.320" v="897" actId="20577"/>
        <pc:sldMkLst>
          <pc:docMk/>
          <pc:sldMk cId="747975477" sldId="424"/>
        </pc:sldMkLst>
        <pc:spChg chg="mod">
          <ac:chgData name="Helen Woodhead" userId="ad3a4230-80d7-443d-8a9e-007713cf765f" providerId="ADAL" clId="{F7D308C4-BD9C-403B-B1C0-0317611D5E6A}" dt="2019-08-20T14:50:09.320" v="897" actId="20577"/>
          <ac:spMkLst>
            <pc:docMk/>
            <pc:sldMk cId="747975477" sldId="424"/>
            <ac:spMk id="19" creationId="{5252A847-DE45-4FA3-A1F8-EEBEB845FF8E}"/>
          </ac:spMkLst>
        </pc:spChg>
      </pc:sldChg>
      <pc:sldChg chg="modSp add">
        <pc:chgData name="Helen Woodhead" userId="ad3a4230-80d7-443d-8a9e-007713cf765f" providerId="ADAL" clId="{F7D308C4-BD9C-403B-B1C0-0317611D5E6A}" dt="2019-08-20T14:31:09.624" v="592" actId="20577"/>
        <pc:sldMkLst>
          <pc:docMk/>
          <pc:sldMk cId="3648301085" sldId="425"/>
        </pc:sldMkLst>
        <pc:spChg chg="mod">
          <ac:chgData name="Helen Woodhead" userId="ad3a4230-80d7-443d-8a9e-007713cf765f" providerId="ADAL" clId="{F7D308C4-BD9C-403B-B1C0-0317611D5E6A}" dt="2019-08-20T14:31:09.624" v="592" actId="20577"/>
          <ac:spMkLst>
            <pc:docMk/>
            <pc:sldMk cId="3648301085" sldId="425"/>
            <ac:spMk id="19" creationId="{5252A847-DE45-4FA3-A1F8-EEBEB845FF8E}"/>
          </ac:spMkLst>
        </pc:spChg>
      </pc:sldChg>
      <pc:sldChg chg="modSp add">
        <pc:chgData name="Helen Woodhead" userId="ad3a4230-80d7-443d-8a9e-007713cf765f" providerId="ADAL" clId="{F7D308C4-BD9C-403B-B1C0-0317611D5E6A}" dt="2019-08-20T14:40:04.841" v="766" actId="5793"/>
        <pc:sldMkLst>
          <pc:docMk/>
          <pc:sldMk cId="2963388170" sldId="426"/>
        </pc:sldMkLst>
        <pc:spChg chg="mod">
          <ac:chgData name="Helen Woodhead" userId="ad3a4230-80d7-443d-8a9e-007713cf765f" providerId="ADAL" clId="{F7D308C4-BD9C-403B-B1C0-0317611D5E6A}" dt="2019-08-20T14:40:04.841" v="766" actId="5793"/>
          <ac:spMkLst>
            <pc:docMk/>
            <pc:sldMk cId="2963388170" sldId="426"/>
            <ac:spMk id="19" creationId="{5252A847-DE45-4FA3-A1F8-EEBEB845FF8E}"/>
          </ac:spMkLst>
        </pc:spChg>
      </pc:sldChg>
      <pc:sldChg chg="modSp add">
        <pc:chgData name="Helen Woodhead" userId="ad3a4230-80d7-443d-8a9e-007713cf765f" providerId="ADAL" clId="{F7D308C4-BD9C-403B-B1C0-0317611D5E6A}" dt="2019-08-20T14:41:43.157" v="885" actId="20577"/>
        <pc:sldMkLst>
          <pc:docMk/>
          <pc:sldMk cId="2447416347" sldId="427"/>
        </pc:sldMkLst>
        <pc:spChg chg="mod">
          <ac:chgData name="Helen Woodhead" userId="ad3a4230-80d7-443d-8a9e-007713cf765f" providerId="ADAL" clId="{F7D308C4-BD9C-403B-B1C0-0317611D5E6A}" dt="2019-08-20T14:41:43.157" v="885" actId="20577"/>
          <ac:spMkLst>
            <pc:docMk/>
            <pc:sldMk cId="2447416347" sldId="427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</pc:docChgLst>
  <pc:docChgLst>
    <pc:chgData name="Theresa Hodgson" userId="213b339f-9e68-4d61-b6e1-9aa385d3ff46" providerId="ADAL" clId="{CEDF6EAB-48B3-4E8B-B988-15571ECC3495}"/>
  </pc:docChgLst>
  <pc:docChgLst>
    <pc:chgData name="Paul Pemble" userId="a75689b6-38ff-4c15-a101-99c00e6f136d" providerId="ADAL" clId="{F4D377A0-4088-4985-8BA7-727A6CD00FCF}"/>
    <pc:docChg chg="undo custSel addSld delSld modSld sldOrd">
      <pc:chgData name="Paul Pemble" userId="a75689b6-38ff-4c15-a101-99c00e6f136d" providerId="ADAL" clId="{F4D377A0-4088-4985-8BA7-727A6CD00FCF}" dt="2019-08-16T13:46:12.401" v="2053" actId="20577"/>
      <pc:docMkLst>
        <pc:docMk/>
      </pc:docMkLst>
      <pc:sldChg chg="modSp">
        <pc:chgData name="Paul Pemble" userId="a75689b6-38ff-4c15-a101-99c00e6f136d" providerId="ADAL" clId="{F4D377A0-4088-4985-8BA7-727A6CD00FCF}" dt="2019-08-15T08:18:56.723" v="184" actId="20577"/>
        <pc:sldMkLst>
          <pc:docMk/>
          <pc:sldMk cId="2637481266" sldId="256"/>
        </pc:sldMkLst>
        <pc:spChg chg="mod">
          <ac:chgData name="Paul Pemble" userId="a75689b6-38ff-4c15-a101-99c00e6f136d" providerId="ADAL" clId="{F4D377A0-4088-4985-8BA7-727A6CD00FCF}" dt="2019-08-15T08:18:56.723" v="184" actId="20577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Paul Pemble" userId="a75689b6-38ff-4c15-a101-99c00e6f136d" providerId="ADAL" clId="{F4D377A0-4088-4985-8BA7-727A6CD00FCF}" dt="2019-08-15T08:16:58.250" v="11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Paul Pemble" userId="a75689b6-38ff-4c15-a101-99c00e6f136d" providerId="ADAL" clId="{F4D377A0-4088-4985-8BA7-727A6CD00FCF}" dt="2019-08-16T13:46:01" v="2047" actId="20577"/>
        <pc:sldMkLst>
          <pc:docMk/>
          <pc:sldMk cId="636014570" sldId="314"/>
        </pc:sldMkLst>
        <pc:spChg chg="add mod">
          <ac:chgData name="Paul Pemble" userId="a75689b6-38ff-4c15-a101-99c00e6f136d" providerId="ADAL" clId="{F4D377A0-4088-4985-8BA7-727A6CD00FCF}" dt="2019-08-16T10:59:39.407" v="1794" actId="207"/>
          <ac:spMkLst>
            <pc:docMk/>
            <pc:sldMk cId="636014570" sldId="314"/>
            <ac:spMk id="3" creationId="{12F134BA-047B-40E7-8559-06A7E62BD603}"/>
          </ac:spMkLst>
        </pc:spChg>
        <pc:spChg chg="mod">
          <ac:chgData name="Paul Pemble" userId="a75689b6-38ff-4c15-a101-99c00e6f136d" providerId="ADAL" clId="{F4D377A0-4088-4985-8BA7-727A6CD00FCF}" dt="2019-08-15T08:19:36.679" v="202" actId="20577"/>
          <ac:spMkLst>
            <pc:docMk/>
            <pc:sldMk cId="636014570" sldId="314"/>
            <ac:spMk id="7" creationId="{84B107DC-B90C-4A45-B422-BA8DE29C2552}"/>
          </ac:spMkLst>
        </pc:spChg>
        <pc:spChg chg="add del mod">
          <ac:chgData name="Paul Pemble" userId="a75689b6-38ff-4c15-a101-99c00e6f136d" providerId="ADAL" clId="{F4D377A0-4088-4985-8BA7-727A6CD00FCF}" dt="2019-08-16T10:51:58.180" v="1575" actId="478"/>
          <ac:spMkLst>
            <pc:docMk/>
            <pc:sldMk cId="636014570" sldId="314"/>
            <ac:spMk id="10" creationId="{10EC3A14-7074-43AC-A0BD-F020C9A1EABB}"/>
          </ac:spMkLst>
        </pc:spChg>
        <pc:spChg chg="add del mod">
          <ac:chgData name="Paul Pemble" userId="a75689b6-38ff-4c15-a101-99c00e6f136d" providerId="ADAL" clId="{F4D377A0-4088-4985-8BA7-727A6CD00FCF}" dt="2019-08-16T10:51:59.244" v="1576" actId="478"/>
          <ac:spMkLst>
            <pc:docMk/>
            <pc:sldMk cId="636014570" sldId="314"/>
            <ac:spMk id="11" creationId="{07DF251F-9143-4319-A939-5E9A10B0FF75}"/>
          </ac:spMkLst>
        </pc:spChg>
        <pc:spChg chg="add del mod">
          <ac:chgData name="Paul Pemble" userId="a75689b6-38ff-4c15-a101-99c00e6f136d" providerId="ADAL" clId="{F4D377A0-4088-4985-8BA7-727A6CD00FCF}" dt="2019-08-16T10:49:24.681" v="1473" actId="478"/>
          <ac:spMkLst>
            <pc:docMk/>
            <pc:sldMk cId="636014570" sldId="314"/>
            <ac:spMk id="12" creationId="{0B3BB2F9-9BD7-453E-8E13-F68BEB54641C}"/>
          </ac:spMkLst>
        </pc:spChg>
        <pc:spChg chg="add mod">
          <ac:chgData name="Paul Pemble" userId="a75689b6-38ff-4c15-a101-99c00e6f136d" providerId="ADAL" clId="{F4D377A0-4088-4985-8BA7-727A6CD00FCF}" dt="2019-08-16T10:54:29.886" v="1691" actId="20577"/>
          <ac:spMkLst>
            <pc:docMk/>
            <pc:sldMk cId="636014570" sldId="314"/>
            <ac:spMk id="14" creationId="{69EDDC20-971A-4B81-B7D6-C6462F6493D1}"/>
          </ac:spMkLst>
        </pc:spChg>
        <pc:spChg chg="mod">
          <ac:chgData name="Paul Pemble" userId="a75689b6-38ff-4c15-a101-99c00e6f136d" providerId="ADAL" clId="{F4D377A0-4088-4985-8BA7-727A6CD00FCF}" dt="2019-08-16T13:46:01" v="2047" actId="20577"/>
          <ac:spMkLst>
            <pc:docMk/>
            <pc:sldMk cId="636014570" sldId="314"/>
            <ac:spMk id="19" creationId="{5252A847-DE45-4FA3-A1F8-EEBEB845FF8E}"/>
          </ac:spMkLst>
        </pc:spChg>
        <pc:picChg chg="add mod">
          <ac:chgData name="Paul Pemble" userId="a75689b6-38ff-4c15-a101-99c00e6f136d" providerId="ADAL" clId="{F4D377A0-4088-4985-8BA7-727A6CD00FCF}" dt="2019-08-16T10:51:12.511" v="1513" actId="1038"/>
          <ac:picMkLst>
            <pc:docMk/>
            <pc:sldMk cId="636014570" sldId="314"/>
            <ac:picMk id="2" creationId="{8363D745-0947-4F19-94E3-DA1EBF7F2509}"/>
          </ac:picMkLst>
        </pc:picChg>
        <pc:picChg chg="add mod">
          <ac:chgData name="Paul Pemble" userId="a75689b6-38ff-4c15-a101-99c00e6f136d" providerId="ADAL" clId="{F4D377A0-4088-4985-8BA7-727A6CD00FCF}" dt="2019-08-16T10:52:04.551" v="1581" actId="1038"/>
          <ac:picMkLst>
            <pc:docMk/>
            <pc:sldMk cId="636014570" sldId="314"/>
            <ac:picMk id="6" creationId="{26F2FE38-2898-4786-B616-A0CE4AE6639E}"/>
          </ac:picMkLst>
        </pc:picChg>
        <pc:picChg chg="add mod">
          <ac:chgData name="Paul Pemble" userId="a75689b6-38ff-4c15-a101-99c00e6f136d" providerId="ADAL" clId="{F4D377A0-4088-4985-8BA7-727A6CD00FCF}" dt="2019-08-16T10:51:31.443" v="1565" actId="1036"/>
          <ac:picMkLst>
            <pc:docMk/>
            <pc:sldMk cId="636014570" sldId="314"/>
            <ac:picMk id="9" creationId="{D50FC670-92D9-4900-8C5B-FBE6281B9A17}"/>
          </ac:picMkLst>
        </pc:picChg>
        <pc:picChg chg="add mod">
          <ac:chgData name="Paul Pemble" userId="a75689b6-38ff-4c15-a101-99c00e6f136d" providerId="ADAL" clId="{F4D377A0-4088-4985-8BA7-727A6CD00FCF}" dt="2019-08-16T10:51:04.656" v="1510" actId="1076"/>
          <ac:picMkLst>
            <pc:docMk/>
            <pc:sldMk cId="636014570" sldId="314"/>
            <ac:picMk id="13" creationId="{1A0E1246-E00A-4400-AD4D-B6E30EC3FEDB}"/>
          </ac:picMkLst>
        </pc:picChg>
      </pc:sldChg>
      <pc:sldChg chg="addSp modSp">
        <pc:chgData name="Paul Pemble" userId="a75689b6-38ff-4c15-a101-99c00e6f136d" providerId="ADAL" clId="{F4D377A0-4088-4985-8BA7-727A6CD00FCF}" dt="2019-08-16T13:45:36.009" v="2021" actId="20577"/>
        <pc:sldMkLst>
          <pc:docMk/>
          <pc:sldMk cId="1071900124" sldId="355"/>
        </pc:sldMkLst>
        <pc:spChg chg="add mod">
          <ac:chgData name="Paul Pemble" userId="a75689b6-38ff-4c15-a101-99c00e6f136d" providerId="ADAL" clId="{F4D377A0-4088-4985-8BA7-727A6CD00FCF}" dt="2019-08-16T10:36:12.152" v="1104" actId="20577"/>
          <ac:spMkLst>
            <pc:docMk/>
            <pc:sldMk cId="1071900124" sldId="355"/>
            <ac:spMk id="6" creationId="{A444C7BC-C487-4DED-8DEA-483657CE8069}"/>
          </ac:spMkLst>
        </pc:spChg>
        <pc:spChg chg="mod">
          <ac:chgData name="Paul Pemble" userId="a75689b6-38ff-4c15-a101-99c00e6f136d" providerId="ADAL" clId="{F4D377A0-4088-4985-8BA7-727A6CD00FCF}" dt="2019-08-15T08:19:30.262" v="198" actId="20577"/>
          <ac:spMkLst>
            <pc:docMk/>
            <pc:sldMk cId="1071900124" sldId="355"/>
            <ac:spMk id="7" creationId="{F2267ACB-233E-41BC-B01B-8F3DC45483E4}"/>
          </ac:spMkLst>
        </pc:spChg>
        <pc:spChg chg="add mod">
          <ac:chgData name="Paul Pemble" userId="a75689b6-38ff-4c15-a101-99c00e6f136d" providerId="ADAL" clId="{F4D377A0-4088-4985-8BA7-727A6CD00FCF}" dt="2019-08-16T10:37:22.029" v="1133" actId="20577"/>
          <ac:spMkLst>
            <pc:docMk/>
            <pc:sldMk cId="1071900124" sldId="355"/>
            <ac:spMk id="9" creationId="{BC723E74-CDB7-45F5-84C6-C2646A0677DD}"/>
          </ac:spMkLst>
        </pc:spChg>
        <pc:spChg chg="add mod">
          <ac:chgData name="Paul Pemble" userId="a75689b6-38ff-4c15-a101-99c00e6f136d" providerId="ADAL" clId="{F4D377A0-4088-4985-8BA7-727A6CD00FCF}" dt="2019-08-16T10:38:49.939" v="1149" actId="20577"/>
          <ac:spMkLst>
            <pc:docMk/>
            <pc:sldMk cId="1071900124" sldId="355"/>
            <ac:spMk id="10" creationId="{74F3C797-6E0B-4EDD-972C-233669EA0CAC}"/>
          </ac:spMkLst>
        </pc:spChg>
        <pc:spChg chg="mod">
          <ac:chgData name="Paul Pemble" userId="a75689b6-38ff-4c15-a101-99c00e6f136d" providerId="ADAL" clId="{F4D377A0-4088-4985-8BA7-727A6CD00FCF}" dt="2019-08-16T13:45:36.009" v="2021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addSp modSp">
        <pc:chgData name="Paul Pemble" userId="a75689b6-38ff-4c15-a101-99c00e6f136d" providerId="ADAL" clId="{F4D377A0-4088-4985-8BA7-727A6CD00FCF}" dt="2019-08-16T10:11:23.961" v="209" actId="1076"/>
        <pc:sldMkLst>
          <pc:docMk/>
          <pc:sldMk cId="1669721746" sldId="365"/>
        </pc:sldMkLst>
        <pc:spChg chg="add mod">
          <ac:chgData name="Paul Pemble" userId="a75689b6-38ff-4c15-a101-99c00e6f136d" providerId="ADAL" clId="{F4D377A0-4088-4985-8BA7-727A6CD00FCF}" dt="2019-08-16T10:11:23.961" v="209" actId="1076"/>
          <ac:spMkLst>
            <pc:docMk/>
            <pc:sldMk cId="1669721746" sldId="365"/>
            <ac:spMk id="6" creationId="{170A281E-E89C-4BCD-BABF-3A6D08CD26C6}"/>
          </ac:spMkLst>
        </pc:spChg>
        <pc:spChg chg="mod">
          <ac:chgData name="Paul Pemble" userId="a75689b6-38ff-4c15-a101-99c00e6f136d" providerId="ADAL" clId="{F4D377A0-4088-4985-8BA7-727A6CD00FCF}" dt="2019-08-15T08:19:07.687" v="188" actId="20577"/>
          <ac:spMkLst>
            <pc:docMk/>
            <pc:sldMk cId="1669721746" sldId="365"/>
            <ac:spMk id="7" creationId="{9C98043F-F327-469C-AFFD-8AE7F5773C62}"/>
          </ac:spMkLst>
        </pc:spChg>
        <pc:spChg chg="add mod">
          <ac:chgData name="Paul Pemble" userId="a75689b6-38ff-4c15-a101-99c00e6f136d" providerId="ADAL" clId="{F4D377A0-4088-4985-8BA7-727A6CD00FCF}" dt="2019-08-16T10:11:23.961" v="209" actId="1076"/>
          <ac:spMkLst>
            <pc:docMk/>
            <pc:sldMk cId="1669721746" sldId="365"/>
            <ac:spMk id="9" creationId="{A586391D-C4DB-49AD-B42A-CBE0F4B58416}"/>
          </ac:spMkLst>
        </pc:spChg>
        <pc:spChg chg="add mod">
          <ac:chgData name="Paul Pemble" userId="a75689b6-38ff-4c15-a101-99c00e6f136d" providerId="ADAL" clId="{F4D377A0-4088-4985-8BA7-727A6CD00FCF}" dt="2019-08-16T10:11:23.961" v="209" actId="1076"/>
          <ac:spMkLst>
            <pc:docMk/>
            <pc:sldMk cId="1669721746" sldId="365"/>
            <ac:spMk id="10" creationId="{CE4156C3-9C6F-4246-9F57-271D47F98047}"/>
          </ac:spMkLst>
        </pc:spChg>
        <pc:spChg chg="mod">
          <ac:chgData name="Paul Pemble" userId="a75689b6-38ff-4c15-a101-99c00e6f136d" providerId="ADAL" clId="{F4D377A0-4088-4985-8BA7-727A6CD00FCF}" dt="2019-08-16T10:11:04.185" v="208"/>
          <ac:spMkLst>
            <pc:docMk/>
            <pc:sldMk cId="1669721746" sldId="365"/>
            <ac:spMk id="19" creationId="{5252A847-DE45-4FA3-A1F8-EEBEB845FF8E}"/>
          </ac:spMkLst>
        </pc:spChg>
      </pc:sldChg>
      <pc:sldChg chg="addSp modSp">
        <pc:chgData name="Paul Pemble" userId="a75689b6-38ff-4c15-a101-99c00e6f136d" providerId="ADAL" clId="{F4D377A0-4088-4985-8BA7-727A6CD00FCF}" dt="2019-08-16T10:09:52.599" v="204" actId="1076"/>
        <pc:sldMkLst>
          <pc:docMk/>
          <pc:sldMk cId="332354265" sldId="366"/>
        </pc:sldMkLst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6" creationId="{784D35EB-8AEA-4F1B-9A9B-72D05E29532F}"/>
          </ac:spMkLst>
        </pc:spChg>
        <pc:spChg chg="mod">
          <ac:chgData name="Paul Pemble" userId="a75689b6-38ff-4c15-a101-99c00e6f136d" providerId="ADAL" clId="{F4D377A0-4088-4985-8BA7-727A6CD00FCF}" dt="2019-08-15T08:19:02.721" v="186" actId="20577"/>
          <ac:spMkLst>
            <pc:docMk/>
            <pc:sldMk cId="332354265" sldId="366"/>
            <ac:spMk id="7" creationId="{9C98043F-F327-469C-AFFD-8AE7F5773C62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9" creationId="{EF1E6678-7D92-4AD4-9443-E5BE4203C0BC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10" creationId="{1707D0F1-E815-46CA-A65D-6BE72131AF6B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11" creationId="{06335CA0-FFF2-466B-AB93-A730B3697565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12" creationId="{949AB280-7F15-4AD7-905A-87B2556EECB5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13" creationId="{FD153902-2982-4E6A-9CB8-5087D8621D58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14" creationId="{430A5900-03C2-4E20-B252-2E6E5BFD2BE1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15" creationId="{0CA961CC-A5AB-4E54-913B-EC7750A8F21A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16" creationId="{02717CBC-593B-4E21-81F9-2E424B0524F7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17" creationId="{5CF4B49D-AEAB-46EC-A1C8-5E39472BF6CF}"/>
          </ac:spMkLst>
        </pc:spChg>
        <pc:spChg chg="mod">
          <ac:chgData name="Paul Pemble" userId="a75689b6-38ff-4c15-a101-99c00e6f136d" providerId="ADAL" clId="{F4D377A0-4088-4985-8BA7-727A6CD00FCF}" dt="2019-08-15T08:17:38.752" v="173" actId="20577"/>
          <ac:spMkLst>
            <pc:docMk/>
            <pc:sldMk cId="332354265" sldId="366"/>
            <ac:spMk id="19" creationId="{5252A847-DE45-4FA3-A1F8-EEBEB845FF8E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20" creationId="{86E5DE80-41DB-4F55-AC8F-022615007653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21" creationId="{50495144-BC46-46EF-9E91-B99BFD886BBC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22" creationId="{D42B6027-B1A6-4687-BE61-BE3B3A032C32}"/>
          </ac:spMkLst>
        </pc:spChg>
        <pc:spChg chg="add mod">
          <ac:chgData name="Paul Pemble" userId="a75689b6-38ff-4c15-a101-99c00e6f136d" providerId="ADAL" clId="{F4D377A0-4088-4985-8BA7-727A6CD00FCF}" dt="2019-08-16T10:09:52.599" v="204" actId="1076"/>
          <ac:spMkLst>
            <pc:docMk/>
            <pc:sldMk cId="332354265" sldId="366"/>
            <ac:spMk id="23" creationId="{D0A1BF44-5D87-4DFC-8B47-E58A8FC36F96}"/>
          </ac:spMkLst>
        </pc:spChg>
      </pc:sldChg>
      <pc:sldChg chg="add">
        <pc:chgData name="Paul Pemble" userId="a75689b6-38ff-4c15-a101-99c00e6f136d" providerId="ADAL" clId="{F4D377A0-4088-4985-8BA7-727A6CD00FCF}" dt="2019-08-15T08:13:52.522" v="0"/>
        <pc:sldMkLst>
          <pc:docMk/>
          <pc:sldMk cId="3844832371" sldId="411"/>
        </pc:sldMkLst>
      </pc:sldChg>
      <pc:sldChg chg="addSp modSp add">
        <pc:chgData name="Paul Pemble" userId="a75689b6-38ff-4c15-a101-99c00e6f136d" providerId="ADAL" clId="{F4D377A0-4088-4985-8BA7-727A6CD00FCF}" dt="2019-08-16T10:18:54.516" v="460" actId="20577"/>
        <pc:sldMkLst>
          <pc:docMk/>
          <pc:sldMk cId="3954326376" sldId="412"/>
        </pc:sldMkLst>
        <pc:spChg chg="add mod">
          <ac:chgData name="Paul Pemble" userId="a75689b6-38ff-4c15-a101-99c00e6f136d" providerId="ADAL" clId="{F4D377A0-4088-4985-8BA7-727A6CD00FCF}" dt="2019-08-16T10:18:54.516" v="460" actId="20577"/>
          <ac:spMkLst>
            <pc:docMk/>
            <pc:sldMk cId="3954326376" sldId="412"/>
            <ac:spMk id="6" creationId="{B88EB0D7-A342-4093-BD47-187767991CA3}"/>
          </ac:spMkLst>
        </pc:spChg>
        <pc:spChg chg="mod">
          <ac:chgData name="Paul Pemble" userId="a75689b6-38ff-4c15-a101-99c00e6f136d" providerId="ADAL" clId="{F4D377A0-4088-4985-8BA7-727A6CD00FCF}" dt="2019-08-15T08:19:17.333" v="192" actId="20577"/>
          <ac:spMkLst>
            <pc:docMk/>
            <pc:sldMk cId="3954326376" sldId="412"/>
            <ac:spMk id="7" creationId="{B632E459-9B27-4467-B89C-78410207B713}"/>
          </ac:spMkLst>
        </pc:spChg>
        <pc:spChg chg="mod">
          <ac:chgData name="Paul Pemble" userId="a75689b6-38ff-4c15-a101-99c00e6f136d" providerId="ADAL" clId="{F4D377A0-4088-4985-8BA7-727A6CD00FCF}" dt="2019-08-16T10:17:42.896" v="400" actId="207"/>
          <ac:spMkLst>
            <pc:docMk/>
            <pc:sldMk cId="3954326376" sldId="412"/>
            <ac:spMk id="19" creationId="{5252A847-DE45-4FA3-A1F8-EEBEB845FF8E}"/>
          </ac:spMkLst>
        </pc:spChg>
      </pc:sldChg>
      <pc:sldChg chg="addSp modSp add">
        <pc:chgData name="Paul Pemble" userId="a75689b6-38ff-4c15-a101-99c00e6f136d" providerId="ADAL" clId="{F4D377A0-4088-4985-8BA7-727A6CD00FCF}" dt="2019-08-16T10:24:26.782" v="782" actId="6549"/>
        <pc:sldMkLst>
          <pc:docMk/>
          <pc:sldMk cId="97259302" sldId="413"/>
        </pc:sldMkLst>
        <pc:spChg chg="add mod">
          <ac:chgData name="Paul Pemble" userId="a75689b6-38ff-4c15-a101-99c00e6f136d" providerId="ADAL" clId="{F4D377A0-4088-4985-8BA7-727A6CD00FCF}" dt="2019-08-16T10:23:30.466" v="743" actId="20577"/>
          <ac:spMkLst>
            <pc:docMk/>
            <pc:sldMk cId="97259302" sldId="413"/>
            <ac:spMk id="6" creationId="{66011A9B-6F33-4772-A06F-D5E1E50EF56C}"/>
          </ac:spMkLst>
        </pc:spChg>
        <pc:spChg chg="mod">
          <ac:chgData name="Paul Pemble" userId="a75689b6-38ff-4c15-a101-99c00e6f136d" providerId="ADAL" clId="{F4D377A0-4088-4985-8BA7-727A6CD00FCF}" dt="2019-08-15T08:19:21.539" v="194" actId="20577"/>
          <ac:spMkLst>
            <pc:docMk/>
            <pc:sldMk cId="97259302" sldId="413"/>
            <ac:spMk id="7" creationId="{B632E459-9B27-4467-B89C-78410207B713}"/>
          </ac:spMkLst>
        </pc:spChg>
        <pc:spChg chg="add mod">
          <ac:chgData name="Paul Pemble" userId="a75689b6-38ff-4c15-a101-99c00e6f136d" providerId="ADAL" clId="{F4D377A0-4088-4985-8BA7-727A6CD00FCF}" dt="2019-08-16T10:23:51.446" v="749" actId="255"/>
          <ac:spMkLst>
            <pc:docMk/>
            <pc:sldMk cId="97259302" sldId="413"/>
            <ac:spMk id="9" creationId="{B027646E-4EAA-4D2D-9DBA-A2488AF1E689}"/>
          </ac:spMkLst>
        </pc:spChg>
        <pc:spChg chg="add mod">
          <ac:chgData name="Paul Pemble" userId="a75689b6-38ff-4c15-a101-99c00e6f136d" providerId="ADAL" clId="{F4D377A0-4088-4985-8BA7-727A6CD00FCF}" dt="2019-08-16T10:24:06.129" v="755" actId="20577"/>
          <ac:spMkLst>
            <pc:docMk/>
            <pc:sldMk cId="97259302" sldId="413"/>
            <ac:spMk id="10" creationId="{D7CA1BB0-30E5-41E5-A848-C0FB3D07C5C9}"/>
          </ac:spMkLst>
        </pc:spChg>
        <pc:spChg chg="mod">
          <ac:chgData name="Paul Pemble" userId="a75689b6-38ff-4c15-a101-99c00e6f136d" providerId="ADAL" clId="{F4D377A0-4088-4985-8BA7-727A6CD00FCF}" dt="2019-08-16T10:24:26.782" v="782" actId="6549"/>
          <ac:spMkLst>
            <pc:docMk/>
            <pc:sldMk cId="97259302" sldId="413"/>
            <ac:spMk id="19" creationId="{5252A847-DE45-4FA3-A1F8-EEBEB845FF8E}"/>
          </ac:spMkLst>
        </pc:spChg>
      </pc:sldChg>
      <pc:sldChg chg="addSp delSp modSp add">
        <pc:chgData name="Paul Pemble" userId="a75689b6-38ff-4c15-a101-99c00e6f136d" providerId="ADAL" clId="{F4D377A0-4088-4985-8BA7-727A6CD00FCF}" dt="2019-08-16T10:31:03.684" v="914" actId="478"/>
        <pc:sldMkLst>
          <pc:docMk/>
          <pc:sldMk cId="367794553" sldId="414"/>
        </pc:sldMkLst>
        <pc:spChg chg="add mod">
          <ac:chgData name="Paul Pemble" userId="a75689b6-38ff-4c15-a101-99c00e6f136d" providerId="ADAL" clId="{F4D377A0-4088-4985-8BA7-727A6CD00FCF}" dt="2019-08-16T10:29:58.807" v="883" actId="20577"/>
          <ac:spMkLst>
            <pc:docMk/>
            <pc:sldMk cId="367794553" sldId="414"/>
            <ac:spMk id="6" creationId="{50C697EB-E1A7-4D45-8419-88E76451777D}"/>
          </ac:spMkLst>
        </pc:spChg>
        <pc:spChg chg="mod">
          <ac:chgData name="Paul Pemble" userId="a75689b6-38ff-4c15-a101-99c00e6f136d" providerId="ADAL" clId="{F4D377A0-4088-4985-8BA7-727A6CD00FCF}" dt="2019-08-15T08:19:26.397" v="196" actId="20577"/>
          <ac:spMkLst>
            <pc:docMk/>
            <pc:sldMk cId="367794553" sldId="414"/>
            <ac:spMk id="7" creationId="{B632E459-9B27-4467-B89C-78410207B713}"/>
          </ac:spMkLst>
        </pc:spChg>
        <pc:spChg chg="add mod">
          <ac:chgData name="Paul Pemble" userId="a75689b6-38ff-4c15-a101-99c00e6f136d" providerId="ADAL" clId="{F4D377A0-4088-4985-8BA7-727A6CD00FCF}" dt="2019-08-16T10:30:25.075" v="899" actId="20577"/>
          <ac:spMkLst>
            <pc:docMk/>
            <pc:sldMk cId="367794553" sldId="414"/>
            <ac:spMk id="9" creationId="{3F991DA3-8C86-457C-8765-0E2AD85ACC20}"/>
          </ac:spMkLst>
        </pc:spChg>
        <pc:spChg chg="add mod">
          <ac:chgData name="Paul Pemble" userId="a75689b6-38ff-4c15-a101-99c00e6f136d" providerId="ADAL" clId="{F4D377A0-4088-4985-8BA7-727A6CD00FCF}" dt="2019-08-16T10:30:45.694" v="911" actId="20577"/>
          <ac:spMkLst>
            <pc:docMk/>
            <pc:sldMk cId="367794553" sldId="414"/>
            <ac:spMk id="10" creationId="{3991348E-5B4B-4F33-AFDE-8A1BD9C85FF9}"/>
          </ac:spMkLst>
        </pc:spChg>
        <pc:spChg chg="add del">
          <ac:chgData name="Paul Pemble" userId="a75689b6-38ff-4c15-a101-99c00e6f136d" providerId="ADAL" clId="{F4D377A0-4088-4985-8BA7-727A6CD00FCF}" dt="2019-08-16T10:31:03.684" v="914" actId="478"/>
          <ac:spMkLst>
            <pc:docMk/>
            <pc:sldMk cId="367794553" sldId="414"/>
            <ac:spMk id="11" creationId="{916CC151-3464-462E-AAFE-587172EA7DD6}"/>
          </ac:spMkLst>
        </pc:spChg>
        <pc:spChg chg="mod">
          <ac:chgData name="Paul Pemble" userId="a75689b6-38ff-4c15-a101-99c00e6f136d" providerId="ADAL" clId="{F4D377A0-4088-4985-8BA7-727A6CD00FCF}" dt="2019-08-16T10:28:40.792" v="877" actId="20577"/>
          <ac:spMkLst>
            <pc:docMk/>
            <pc:sldMk cId="367794553" sldId="414"/>
            <ac:spMk id="19" creationId="{5252A847-DE45-4FA3-A1F8-EEBEB845FF8E}"/>
          </ac:spMkLst>
        </pc:spChg>
      </pc:sldChg>
      <pc:sldChg chg="addSp modSp add">
        <pc:chgData name="Paul Pemble" userId="a75689b6-38ff-4c15-a101-99c00e6f136d" providerId="ADAL" clId="{F4D377A0-4088-4985-8BA7-727A6CD00FCF}" dt="2019-08-16T10:13:29.892" v="234" actId="1076"/>
        <pc:sldMkLst>
          <pc:docMk/>
          <pc:sldMk cId="2485856478" sldId="415"/>
        </pc:sldMkLst>
        <pc:spChg chg="add mod">
          <ac:chgData name="Paul Pemble" userId="a75689b6-38ff-4c15-a101-99c00e6f136d" providerId="ADAL" clId="{F4D377A0-4088-4985-8BA7-727A6CD00FCF}" dt="2019-08-16T10:13:29.892" v="234" actId="1076"/>
          <ac:spMkLst>
            <pc:docMk/>
            <pc:sldMk cId="2485856478" sldId="415"/>
            <ac:spMk id="2" creationId="{13707173-38AD-41D5-824F-58679A2EB244}"/>
          </ac:spMkLst>
        </pc:spChg>
        <pc:spChg chg="mod">
          <ac:chgData name="Paul Pemble" userId="a75689b6-38ff-4c15-a101-99c00e6f136d" providerId="ADAL" clId="{F4D377A0-4088-4985-8BA7-727A6CD00FCF}" dt="2019-08-16T10:12:14.986" v="213" actId="20577"/>
          <ac:spMkLst>
            <pc:docMk/>
            <pc:sldMk cId="2485856478" sldId="415"/>
            <ac:spMk id="19" creationId="{5252A847-DE45-4FA3-A1F8-EEBEB845FF8E}"/>
          </ac:spMkLst>
        </pc:spChg>
      </pc:sldChg>
      <pc:sldChg chg="addSp delSp modSp add">
        <pc:chgData name="Paul Pemble" userId="a75689b6-38ff-4c15-a101-99c00e6f136d" providerId="ADAL" clId="{F4D377A0-4088-4985-8BA7-727A6CD00FCF}" dt="2019-08-16T10:16:14.493" v="319"/>
        <pc:sldMkLst>
          <pc:docMk/>
          <pc:sldMk cId="3993208329" sldId="416"/>
        </pc:sldMkLst>
        <pc:spChg chg="mod">
          <ac:chgData name="Paul Pemble" userId="a75689b6-38ff-4c15-a101-99c00e6f136d" providerId="ADAL" clId="{F4D377A0-4088-4985-8BA7-727A6CD00FCF}" dt="2019-08-16T10:16:03.697" v="316" actId="20577"/>
          <ac:spMkLst>
            <pc:docMk/>
            <pc:sldMk cId="3993208329" sldId="416"/>
            <ac:spMk id="6" creationId="{0DCD0340-C166-4BE3-9EC9-23B91F9E6455}"/>
          </ac:spMkLst>
        </pc:spChg>
        <pc:spChg chg="add del">
          <ac:chgData name="Paul Pemble" userId="a75689b6-38ff-4c15-a101-99c00e6f136d" providerId="ADAL" clId="{F4D377A0-4088-4985-8BA7-727A6CD00FCF}" dt="2019-08-16T10:16:14.493" v="319"/>
          <ac:spMkLst>
            <pc:docMk/>
            <pc:sldMk cId="3993208329" sldId="416"/>
            <ac:spMk id="9" creationId="{555497EF-F7B2-4A1F-BC1D-8D88BA891028}"/>
          </ac:spMkLst>
        </pc:spChg>
        <pc:spChg chg="mod">
          <ac:chgData name="Paul Pemble" userId="a75689b6-38ff-4c15-a101-99c00e6f136d" providerId="ADAL" clId="{F4D377A0-4088-4985-8BA7-727A6CD00FCF}" dt="2019-08-16T10:15:29.571" v="304" actId="20577"/>
          <ac:spMkLst>
            <pc:docMk/>
            <pc:sldMk cId="3993208329" sldId="416"/>
            <ac:spMk id="19" creationId="{5252A847-DE45-4FA3-A1F8-EEBEB845FF8E}"/>
          </ac:spMkLst>
        </pc:spChg>
      </pc:sldChg>
      <pc:sldChg chg="modSp add">
        <pc:chgData name="Paul Pemble" userId="a75689b6-38ff-4c15-a101-99c00e6f136d" providerId="ADAL" clId="{F4D377A0-4088-4985-8BA7-727A6CD00FCF}" dt="2019-08-16T10:17:17.274" v="398" actId="20577"/>
        <pc:sldMkLst>
          <pc:docMk/>
          <pc:sldMk cId="1731232285" sldId="417"/>
        </pc:sldMkLst>
        <pc:spChg chg="mod">
          <ac:chgData name="Paul Pemble" userId="a75689b6-38ff-4c15-a101-99c00e6f136d" providerId="ADAL" clId="{F4D377A0-4088-4985-8BA7-727A6CD00FCF}" dt="2019-08-16T10:17:17.274" v="398" actId="20577"/>
          <ac:spMkLst>
            <pc:docMk/>
            <pc:sldMk cId="1731232285" sldId="417"/>
            <ac:spMk id="19" creationId="{5252A847-DE45-4FA3-A1F8-EEBEB845FF8E}"/>
          </ac:spMkLst>
        </pc:spChg>
      </pc:sldChg>
      <pc:sldChg chg="modSp add">
        <pc:chgData name="Paul Pemble" userId="a75689b6-38ff-4c15-a101-99c00e6f136d" providerId="ADAL" clId="{F4D377A0-4088-4985-8BA7-727A6CD00FCF}" dt="2019-08-16T10:21:06.747" v="670" actId="20577"/>
        <pc:sldMkLst>
          <pc:docMk/>
          <pc:sldMk cId="2418432730" sldId="418"/>
        </pc:sldMkLst>
        <pc:spChg chg="mod">
          <ac:chgData name="Paul Pemble" userId="a75689b6-38ff-4c15-a101-99c00e6f136d" providerId="ADAL" clId="{F4D377A0-4088-4985-8BA7-727A6CD00FCF}" dt="2019-08-16T10:21:06.747" v="670" actId="20577"/>
          <ac:spMkLst>
            <pc:docMk/>
            <pc:sldMk cId="2418432730" sldId="418"/>
            <ac:spMk id="19" creationId="{5252A847-DE45-4FA3-A1F8-EEBEB845FF8E}"/>
          </ac:spMkLst>
        </pc:spChg>
      </pc:sldChg>
      <pc:sldChg chg="addSp modSp add">
        <pc:chgData name="Paul Pemble" userId="a75689b6-38ff-4c15-a101-99c00e6f136d" providerId="ADAL" clId="{F4D377A0-4088-4985-8BA7-727A6CD00FCF}" dt="2019-08-16T10:25:39.997" v="792" actId="1076"/>
        <pc:sldMkLst>
          <pc:docMk/>
          <pc:sldMk cId="2270040351" sldId="419"/>
        </pc:sldMkLst>
        <pc:spChg chg="add mod">
          <ac:chgData name="Paul Pemble" userId="a75689b6-38ff-4c15-a101-99c00e6f136d" providerId="ADAL" clId="{F4D377A0-4088-4985-8BA7-727A6CD00FCF}" dt="2019-08-16T10:25:39.997" v="792" actId="1076"/>
          <ac:spMkLst>
            <pc:docMk/>
            <pc:sldMk cId="2270040351" sldId="419"/>
            <ac:spMk id="2" creationId="{669447AC-7ACA-4952-A62B-B2C66B6E483C}"/>
          </ac:spMkLst>
        </pc:spChg>
        <pc:spChg chg="mod">
          <ac:chgData name="Paul Pemble" userId="a75689b6-38ff-4c15-a101-99c00e6f136d" providerId="ADAL" clId="{F4D377A0-4088-4985-8BA7-727A6CD00FCF}" dt="2019-08-16T10:25:28.735" v="791" actId="208"/>
          <ac:spMkLst>
            <pc:docMk/>
            <pc:sldMk cId="2270040351" sldId="419"/>
            <ac:spMk id="6" creationId="{66011A9B-6F33-4772-A06F-D5E1E50EF56C}"/>
          </ac:spMkLst>
        </pc:spChg>
        <pc:spChg chg="mod">
          <ac:chgData name="Paul Pemble" userId="a75689b6-38ff-4c15-a101-99c00e6f136d" providerId="ADAL" clId="{F4D377A0-4088-4985-8BA7-727A6CD00FCF}" dt="2019-08-16T10:25:28.735" v="791" actId="208"/>
          <ac:spMkLst>
            <pc:docMk/>
            <pc:sldMk cId="2270040351" sldId="419"/>
            <ac:spMk id="9" creationId="{B027646E-4EAA-4D2D-9DBA-A2488AF1E689}"/>
          </ac:spMkLst>
        </pc:spChg>
        <pc:spChg chg="mod">
          <ac:chgData name="Paul Pemble" userId="a75689b6-38ff-4c15-a101-99c00e6f136d" providerId="ADAL" clId="{F4D377A0-4088-4985-8BA7-727A6CD00FCF}" dt="2019-08-16T10:25:10.428" v="788" actId="207"/>
          <ac:spMkLst>
            <pc:docMk/>
            <pc:sldMk cId="2270040351" sldId="419"/>
            <ac:spMk id="10" creationId="{D7CA1BB0-30E5-41E5-A848-C0FB3D07C5C9}"/>
          </ac:spMkLst>
        </pc:spChg>
      </pc:sldChg>
      <pc:sldChg chg="modSp add">
        <pc:chgData name="Paul Pemble" userId="a75689b6-38ff-4c15-a101-99c00e6f136d" providerId="ADAL" clId="{F4D377A0-4088-4985-8BA7-727A6CD00FCF}" dt="2019-08-16T10:31:42.961" v="920" actId="2085"/>
        <pc:sldMkLst>
          <pc:docMk/>
          <pc:sldMk cId="3390025158" sldId="420"/>
        </pc:sldMkLst>
        <pc:spChg chg="mod">
          <ac:chgData name="Paul Pemble" userId="a75689b6-38ff-4c15-a101-99c00e6f136d" providerId="ADAL" clId="{F4D377A0-4088-4985-8BA7-727A6CD00FCF}" dt="2019-08-16T10:31:23.746" v="917" actId="208"/>
          <ac:spMkLst>
            <pc:docMk/>
            <pc:sldMk cId="3390025158" sldId="420"/>
            <ac:spMk id="6" creationId="{50C697EB-E1A7-4D45-8419-88E76451777D}"/>
          </ac:spMkLst>
        </pc:spChg>
        <pc:spChg chg="mod">
          <ac:chgData name="Paul Pemble" userId="a75689b6-38ff-4c15-a101-99c00e6f136d" providerId="ADAL" clId="{F4D377A0-4088-4985-8BA7-727A6CD00FCF}" dt="2019-08-16T10:31:30.441" v="918" actId="207"/>
          <ac:spMkLst>
            <pc:docMk/>
            <pc:sldMk cId="3390025158" sldId="420"/>
            <ac:spMk id="9" creationId="{3F991DA3-8C86-457C-8765-0E2AD85ACC20}"/>
          </ac:spMkLst>
        </pc:spChg>
        <pc:spChg chg="mod">
          <ac:chgData name="Paul Pemble" userId="a75689b6-38ff-4c15-a101-99c00e6f136d" providerId="ADAL" clId="{F4D377A0-4088-4985-8BA7-727A6CD00FCF}" dt="2019-08-16T10:31:23.746" v="917" actId="208"/>
          <ac:spMkLst>
            <pc:docMk/>
            <pc:sldMk cId="3390025158" sldId="420"/>
            <ac:spMk id="10" creationId="{3991348E-5B4B-4F33-AFDE-8A1BD9C85FF9}"/>
          </ac:spMkLst>
        </pc:spChg>
        <pc:spChg chg="mod">
          <ac:chgData name="Paul Pemble" userId="a75689b6-38ff-4c15-a101-99c00e6f136d" providerId="ADAL" clId="{F4D377A0-4088-4985-8BA7-727A6CD00FCF}" dt="2019-08-16T10:31:42.961" v="920" actId="2085"/>
          <ac:spMkLst>
            <pc:docMk/>
            <pc:sldMk cId="3390025158" sldId="420"/>
            <ac:spMk id="11" creationId="{916CC151-3464-462E-AAFE-587172EA7DD6}"/>
          </ac:spMkLst>
        </pc:spChg>
      </pc:sldChg>
      <pc:sldChg chg="modSp add">
        <pc:chgData name="Paul Pemble" userId="a75689b6-38ff-4c15-a101-99c00e6f136d" providerId="ADAL" clId="{F4D377A0-4088-4985-8BA7-727A6CD00FCF}" dt="2019-08-16T13:45:46.806" v="2045" actId="20577"/>
        <pc:sldMkLst>
          <pc:docMk/>
          <pc:sldMk cId="2877868902" sldId="421"/>
        </pc:sldMkLst>
        <pc:spChg chg="mod">
          <ac:chgData name="Paul Pemble" userId="a75689b6-38ff-4c15-a101-99c00e6f136d" providerId="ADAL" clId="{F4D377A0-4088-4985-8BA7-727A6CD00FCF}" dt="2019-08-16T10:39:11.657" v="1153" actId="208"/>
          <ac:spMkLst>
            <pc:docMk/>
            <pc:sldMk cId="2877868902" sldId="421"/>
            <ac:spMk id="6" creationId="{A444C7BC-C487-4DED-8DEA-483657CE8069}"/>
          </ac:spMkLst>
        </pc:spChg>
        <pc:spChg chg="mod">
          <ac:chgData name="Paul Pemble" userId="a75689b6-38ff-4c15-a101-99c00e6f136d" providerId="ADAL" clId="{F4D377A0-4088-4985-8BA7-727A6CD00FCF}" dt="2019-08-16T10:39:11.657" v="1153" actId="208"/>
          <ac:spMkLst>
            <pc:docMk/>
            <pc:sldMk cId="2877868902" sldId="421"/>
            <ac:spMk id="9" creationId="{BC723E74-CDB7-45F5-84C6-C2646A0677DD}"/>
          </ac:spMkLst>
        </pc:spChg>
        <pc:spChg chg="mod">
          <ac:chgData name="Paul Pemble" userId="a75689b6-38ff-4c15-a101-99c00e6f136d" providerId="ADAL" clId="{F4D377A0-4088-4985-8BA7-727A6CD00FCF}" dt="2019-08-16T10:39:02.784" v="1151" actId="207"/>
          <ac:spMkLst>
            <pc:docMk/>
            <pc:sldMk cId="2877868902" sldId="421"/>
            <ac:spMk id="10" creationId="{74F3C797-6E0B-4EDD-972C-233669EA0CAC}"/>
          </ac:spMkLst>
        </pc:spChg>
        <pc:spChg chg="mod">
          <ac:chgData name="Paul Pemble" userId="a75689b6-38ff-4c15-a101-99c00e6f136d" providerId="ADAL" clId="{F4D377A0-4088-4985-8BA7-727A6CD00FCF}" dt="2019-08-16T13:45:46.806" v="2045" actId="20577"/>
          <ac:spMkLst>
            <pc:docMk/>
            <pc:sldMk cId="2877868902" sldId="421"/>
            <ac:spMk id="19" creationId="{5252A847-DE45-4FA3-A1F8-EEBEB845FF8E}"/>
          </ac:spMkLst>
        </pc:spChg>
      </pc:sldChg>
      <pc:sldChg chg="addSp delSp modSp add ord">
        <pc:chgData name="Paul Pemble" userId="a75689b6-38ff-4c15-a101-99c00e6f136d" providerId="ADAL" clId="{F4D377A0-4088-4985-8BA7-727A6CD00FCF}" dt="2019-08-16T13:46:09.044" v="2051" actId="20577"/>
        <pc:sldMkLst>
          <pc:docMk/>
          <pc:sldMk cId="1238762675" sldId="423"/>
        </pc:sldMkLst>
        <pc:spChg chg="del">
          <ac:chgData name="Paul Pemble" userId="a75689b6-38ff-4c15-a101-99c00e6f136d" providerId="ADAL" clId="{F4D377A0-4088-4985-8BA7-727A6CD00FCF}" dt="2019-08-16T11:01:12.519" v="1818" actId="478"/>
          <ac:spMkLst>
            <pc:docMk/>
            <pc:sldMk cId="1238762675" sldId="423"/>
            <ac:spMk id="6" creationId="{A444C7BC-C487-4DED-8DEA-483657CE8069}"/>
          </ac:spMkLst>
        </pc:spChg>
        <pc:spChg chg="del">
          <ac:chgData name="Paul Pemble" userId="a75689b6-38ff-4c15-a101-99c00e6f136d" providerId="ADAL" clId="{F4D377A0-4088-4985-8BA7-727A6CD00FCF}" dt="2019-08-16T11:01:12.519" v="1818" actId="478"/>
          <ac:spMkLst>
            <pc:docMk/>
            <pc:sldMk cId="1238762675" sldId="423"/>
            <ac:spMk id="9" creationId="{BC723E74-CDB7-45F5-84C6-C2646A0677DD}"/>
          </ac:spMkLst>
        </pc:spChg>
        <pc:spChg chg="del">
          <ac:chgData name="Paul Pemble" userId="a75689b6-38ff-4c15-a101-99c00e6f136d" providerId="ADAL" clId="{F4D377A0-4088-4985-8BA7-727A6CD00FCF}" dt="2019-08-16T11:01:12.519" v="1818" actId="478"/>
          <ac:spMkLst>
            <pc:docMk/>
            <pc:sldMk cId="1238762675" sldId="423"/>
            <ac:spMk id="10" creationId="{74F3C797-6E0B-4EDD-972C-233669EA0CAC}"/>
          </ac:spMkLst>
        </pc:spChg>
        <pc:spChg chg="mod">
          <ac:chgData name="Paul Pemble" userId="a75689b6-38ff-4c15-a101-99c00e6f136d" providerId="ADAL" clId="{F4D377A0-4088-4985-8BA7-727A6CD00FCF}" dt="2019-08-16T13:46:09.044" v="2051" actId="20577"/>
          <ac:spMkLst>
            <pc:docMk/>
            <pc:sldMk cId="1238762675" sldId="423"/>
            <ac:spMk id="19" creationId="{5252A847-DE45-4FA3-A1F8-EEBEB845FF8E}"/>
          </ac:spMkLst>
        </pc:spChg>
        <pc:picChg chg="add mod">
          <ac:chgData name="Paul Pemble" userId="a75689b6-38ff-4c15-a101-99c00e6f136d" providerId="ADAL" clId="{F4D377A0-4088-4985-8BA7-727A6CD00FCF}" dt="2019-08-16T11:02:09.911" v="1828" actId="1076"/>
          <ac:picMkLst>
            <pc:docMk/>
            <pc:sldMk cId="1238762675" sldId="423"/>
            <ac:picMk id="11" creationId="{C81566F1-D71C-45A6-937E-3FD3E44B233E}"/>
          </ac:picMkLst>
        </pc:picChg>
      </pc:sldChg>
      <pc:sldChg chg="modSp add">
        <pc:chgData name="Paul Pemble" userId="a75689b6-38ff-4c15-a101-99c00e6f136d" providerId="ADAL" clId="{F4D377A0-4088-4985-8BA7-727A6CD00FCF}" dt="2019-08-16T13:46:12.401" v="2053" actId="20577"/>
        <pc:sldMkLst>
          <pc:docMk/>
          <pc:sldMk cId="747975477" sldId="424"/>
        </pc:sldMkLst>
        <pc:spChg chg="mod">
          <ac:chgData name="Paul Pemble" userId="a75689b6-38ff-4c15-a101-99c00e6f136d" providerId="ADAL" clId="{F4D377A0-4088-4985-8BA7-727A6CD00FCF}" dt="2019-08-16T13:46:12.401" v="2053" actId="20577"/>
          <ac:spMkLst>
            <pc:docMk/>
            <pc:sldMk cId="747975477" sldId="424"/>
            <ac:spMk id="19" creationId="{5252A847-DE45-4FA3-A1F8-EEBEB845FF8E}"/>
          </ac:spMkLst>
        </pc:spChg>
      </pc:sldChg>
    </pc:docChg>
  </pc:docChgLst>
  <pc:docChgLst>
    <pc:chgData name="Katie Cockroft" userId="8f30a50e-58ce-4dcf-9d6d-3f5968f31273" providerId="ADAL" clId="{0B93B33B-E856-4C66-A110-7E4BB596E3D5}"/>
    <pc:docChg chg="undo custSel addSld delSld modSld">
      <pc:chgData name="Katie Cockroft" userId="8f30a50e-58ce-4dcf-9d6d-3f5968f31273" providerId="ADAL" clId="{0B93B33B-E856-4C66-A110-7E4BB596E3D5}" dt="2019-09-12T10:19:23.136" v="903" actId="20577"/>
      <pc:docMkLst>
        <pc:docMk/>
      </pc:docMkLst>
      <pc:sldChg chg="addSp modSp">
        <pc:chgData name="Katie Cockroft" userId="8f30a50e-58ce-4dcf-9d6d-3f5968f31273" providerId="ADAL" clId="{0B93B33B-E856-4C66-A110-7E4BB596E3D5}" dt="2019-09-12T10:08:14.695" v="867" actId="20577"/>
        <pc:sldMkLst>
          <pc:docMk/>
          <pc:sldMk cId="1071900124" sldId="355"/>
        </pc:sldMkLst>
        <pc:spChg chg="mod">
          <ac:chgData name="Katie Cockroft" userId="8f30a50e-58ce-4dcf-9d6d-3f5968f31273" providerId="ADAL" clId="{0B93B33B-E856-4C66-A110-7E4BB596E3D5}" dt="2019-09-12T10:06:09.254" v="719" actId="404"/>
          <ac:spMkLst>
            <pc:docMk/>
            <pc:sldMk cId="1071900124" sldId="355"/>
            <ac:spMk id="6" creationId="{A444C7BC-C487-4DED-8DEA-483657CE8069}"/>
          </ac:spMkLst>
        </pc:spChg>
        <pc:spChg chg="mod">
          <ac:chgData name="Katie Cockroft" userId="8f30a50e-58ce-4dcf-9d6d-3f5968f31273" providerId="ADAL" clId="{0B93B33B-E856-4C66-A110-7E4BB596E3D5}" dt="2019-09-12T10:06:09.254" v="719" actId="404"/>
          <ac:spMkLst>
            <pc:docMk/>
            <pc:sldMk cId="1071900124" sldId="355"/>
            <ac:spMk id="9" creationId="{BC723E74-CDB7-45F5-84C6-C2646A0677DD}"/>
          </ac:spMkLst>
        </pc:spChg>
        <pc:spChg chg="mod">
          <ac:chgData name="Katie Cockroft" userId="8f30a50e-58ce-4dcf-9d6d-3f5968f31273" providerId="ADAL" clId="{0B93B33B-E856-4C66-A110-7E4BB596E3D5}" dt="2019-09-12T10:06:09.254" v="719" actId="404"/>
          <ac:spMkLst>
            <pc:docMk/>
            <pc:sldMk cId="1071900124" sldId="355"/>
            <ac:spMk id="10" creationId="{74F3C797-6E0B-4EDD-972C-233669EA0CAC}"/>
          </ac:spMkLst>
        </pc:spChg>
        <pc:spChg chg="mod">
          <ac:chgData name="Katie Cockroft" userId="8f30a50e-58ce-4dcf-9d6d-3f5968f31273" providerId="ADAL" clId="{0B93B33B-E856-4C66-A110-7E4BB596E3D5}" dt="2019-09-12T10:08:14.695" v="867" actId="20577"/>
          <ac:spMkLst>
            <pc:docMk/>
            <pc:sldMk cId="1071900124" sldId="355"/>
            <ac:spMk id="19" creationId="{5252A847-DE45-4FA3-A1F8-EEBEB845FF8E}"/>
          </ac:spMkLst>
        </pc:spChg>
        <pc:grpChg chg="mod">
          <ac:chgData name="Katie Cockroft" userId="8f30a50e-58ce-4dcf-9d6d-3f5968f31273" providerId="ADAL" clId="{0B93B33B-E856-4C66-A110-7E4BB596E3D5}" dt="2019-09-12T10:08:14.265" v="866" actId="1035"/>
          <ac:grpSpMkLst>
            <pc:docMk/>
            <pc:sldMk cId="1071900124" sldId="355"/>
            <ac:grpSpMk id="2" creationId="{5E4CB248-B829-41BF-AA8F-61CF3F37201C}"/>
          </ac:grpSpMkLst>
        </pc:grpChg>
        <pc:graphicFrameChg chg="add mod modGraphic">
          <ac:chgData name="Katie Cockroft" userId="8f30a50e-58ce-4dcf-9d6d-3f5968f31273" providerId="ADAL" clId="{0B93B33B-E856-4C66-A110-7E4BB596E3D5}" dt="2019-09-12T10:08:14.265" v="866" actId="1035"/>
          <ac:graphicFrameMkLst>
            <pc:docMk/>
            <pc:sldMk cId="1071900124" sldId="355"/>
            <ac:graphicFrameMk id="3" creationId="{9280DF86-C85B-4A46-B4EB-D1468DB9EE31}"/>
          </ac:graphicFrameMkLst>
        </pc:graphicFrameChg>
      </pc:sldChg>
      <pc:sldChg chg="modSp">
        <pc:chgData name="Katie Cockroft" userId="8f30a50e-58ce-4dcf-9d6d-3f5968f31273" providerId="ADAL" clId="{0B93B33B-E856-4C66-A110-7E4BB596E3D5}" dt="2019-09-12T10:19:23.136" v="903" actId="20577"/>
        <pc:sldMkLst>
          <pc:docMk/>
          <pc:sldMk cId="332354265" sldId="366"/>
        </pc:sldMkLst>
        <pc:spChg chg="mod">
          <ac:chgData name="Katie Cockroft" userId="8f30a50e-58ce-4dcf-9d6d-3f5968f31273" providerId="ADAL" clId="{0B93B33B-E856-4C66-A110-7E4BB596E3D5}" dt="2019-09-12T10:19:23.136" v="903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0B93B33B-E856-4C66-A110-7E4BB596E3D5}" dt="2019-09-12T09:31:38.583" v="8" actId="20577"/>
        <pc:sldMkLst>
          <pc:docMk/>
          <pc:sldMk cId="97259302" sldId="413"/>
        </pc:sldMkLst>
        <pc:spChg chg="mod">
          <ac:chgData name="Katie Cockroft" userId="8f30a50e-58ce-4dcf-9d6d-3f5968f31273" providerId="ADAL" clId="{0B93B33B-E856-4C66-A110-7E4BB596E3D5}" dt="2019-09-12T09:31:38.583" v="8" actId="20577"/>
          <ac:spMkLst>
            <pc:docMk/>
            <pc:sldMk cId="97259302" sldId="413"/>
            <ac:spMk id="19" creationId="{5252A847-DE45-4FA3-A1F8-EEBEB845FF8E}"/>
          </ac:spMkLst>
        </pc:spChg>
      </pc:sldChg>
      <pc:sldChg chg="addSp delSp">
        <pc:chgData name="Katie Cockroft" userId="8f30a50e-58ce-4dcf-9d6d-3f5968f31273" providerId="ADAL" clId="{0B93B33B-E856-4C66-A110-7E4BB596E3D5}" dt="2019-09-12T09:27:40.566" v="2"/>
        <pc:sldMkLst>
          <pc:docMk/>
          <pc:sldMk cId="3993208329" sldId="416"/>
        </pc:sldMkLst>
        <pc:spChg chg="add del">
          <ac:chgData name="Katie Cockroft" userId="8f30a50e-58ce-4dcf-9d6d-3f5968f31273" providerId="ADAL" clId="{0B93B33B-E856-4C66-A110-7E4BB596E3D5}" dt="2019-09-12T09:27:40.566" v="2"/>
          <ac:spMkLst>
            <pc:docMk/>
            <pc:sldMk cId="3993208329" sldId="416"/>
            <ac:spMk id="6" creationId="{0DCD0340-C166-4BE3-9EC9-23B91F9E6455}"/>
          </ac:spMkLst>
        </pc:spChg>
      </pc:sldChg>
      <pc:sldChg chg="addSp delSp">
        <pc:chgData name="Katie Cockroft" userId="8f30a50e-58ce-4dcf-9d6d-3f5968f31273" providerId="ADAL" clId="{0B93B33B-E856-4C66-A110-7E4BB596E3D5}" dt="2019-09-12T09:27:42.600" v="3"/>
        <pc:sldMkLst>
          <pc:docMk/>
          <pc:sldMk cId="1731232285" sldId="417"/>
        </pc:sldMkLst>
        <pc:spChg chg="del">
          <ac:chgData name="Katie Cockroft" userId="8f30a50e-58ce-4dcf-9d6d-3f5968f31273" providerId="ADAL" clId="{0B93B33B-E856-4C66-A110-7E4BB596E3D5}" dt="2019-09-12T09:27:37.191" v="0" actId="478"/>
          <ac:spMkLst>
            <pc:docMk/>
            <pc:sldMk cId="1731232285" sldId="417"/>
            <ac:spMk id="6" creationId="{0DCD0340-C166-4BE3-9EC9-23B91F9E6455}"/>
          </ac:spMkLst>
        </pc:spChg>
        <pc:spChg chg="add">
          <ac:chgData name="Katie Cockroft" userId="8f30a50e-58ce-4dcf-9d6d-3f5968f31273" providerId="ADAL" clId="{0B93B33B-E856-4C66-A110-7E4BB596E3D5}" dt="2019-09-12T09:27:42.600" v="3"/>
          <ac:spMkLst>
            <pc:docMk/>
            <pc:sldMk cId="1731232285" sldId="417"/>
            <ac:spMk id="9" creationId="{017A0530-50EA-4932-9FD1-9EF8A65DAB6D}"/>
          </ac:spMkLst>
        </pc:spChg>
      </pc:sldChg>
      <pc:sldChg chg="delSp modSp">
        <pc:chgData name="Katie Cockroft" userId="8f30a50e-58ce-4dcf-9d6d-3f5968f31273" providerId="ADAL" clId="{0B93B33B-E856-4C66-A110-7E4BB596E3D5}" dt="2019-09-12T10:19:08.548" v="902" actId="2085"/>
        <pc:sldMkLst>
          <pc:docMk/>
          <pc:sldMk cId="2270040351" sldId="419"/>
        </pc:sldMkLst>
        <pc:spChg chg="mod topLvl">
          <ac:chgData name="Katie Cockroft" userId="8f30a50e-58ce-4dcf-9d6d-3f5968f31273" providerId="ADAL" clId="{0B93B33B-E856-4C66-A110-7E4BB596E3D5}" dt="2019-09-12T10:18:23.572" v="896" actId="208"/>
          <ac:spMkLst>
            <pc:docMk/>
            <pc:sldMk cId="2270040351" sldId="419"/>
            <ac:spMk id="12" creationId="{3CB4E66F-37A9-452B-AF43-1A8938DA9039}"/>
          </ac:spMkLst>
        </pc:spChg>
        <pc:spChg chg="mod topLvl">
          <ac:chgData name="Katie Cockroft" userId="8f30a50e-58ce-4dcf-9d6d-3f5968f31273" providerId="ADAL" clId="{0B93B33B-E856-4C66-A110-7E4BB596E3D5}" dt="2019-09-12T10:18:23.572" v="896" actId="208"/>
          <ac:spMkLst>
            <pc:docMk/>
            <pc:sldMk cId="2270040351" sldId="419"/>
            <ac:spMk id="13" creationId="{E39B0117-C270-401A-A413-A8652A4A11AC}"/>
          </ac:spMkLst>
        </pc:spChg>
        <pc:spChg chg="mod topLvl">
          <ac:chgData name="Katie Cockroft" userId="8f30a50e-58ce-4dcf-9d6d-3f5968f31273" providerId="ADAL" clId="{0B93B33B-E856-4C66-A110-7E4BB596E3D5}" dt="2019-09-12T10:18:15.983" v="894" actId="165"/>
          <ac:spMkLst>
            <pc:docMk/>
            <pc:sldMk cId="2270040351" sldId="419"/>
            <ac:spMk id="14" creationId="{4B805A37-6F9D-4158-9C78-C3A3CD984729}"/>
          </ac:spMkLst>
        </pc:spChg>
        <pc:spChg chg="mod topLvl">
          <ac:chgData name="Katie Cockroft" userId="8f30a50e-58ce-4dcf-9d6d-3f5968f31273" providerId="ADAL" clId="{0B93B33B-E856-4C66-A110-7E4BB596E3D5}" dt="2019-09-12T10:19:08.548" v="902" actId="2085"/>
          <ac:spMkLst>
            <pc:docMk/>
            <pc:sldMk cId="2270040351" sldId="419"/>
            <ac:spMk id="15" creationId="{ABF5AD61-9941-4852-8C31-6E4E5D5EAC70}"/>
          </ac:spMkLst>
        </pc:spChg>
        <pc:spChg chg="mod topLvl">
          <ac:chgData name="Katie Cockroft" userId="8f30a50e-58ce-4dcf-9d6d-3f5968f31273" providerId="ADAL" clId="{0B93B33B-E856-4C66-A110-7E4BB596E3D5}" dt="2019-09-12T10:19:08.548" v="902" actId="2085"/>
          <ac:spMkLst>
            <pc:docMk/>
            <pc:sldMk cId="2270040351" sldId="419"/>
            <ac:spMk id="16" creationId="{A042CE67-7690-4FED-9809-3B9BF8D5B53C}"/>
          </ac:spMkLst>
        </pc:spChg>
        <pc:spChg chg="mod topLvl">
          <ac:chgData name="Katie Cockroft" userId="8f30a50e-58ce-4dcf-9d6d-3f5968f31273" providerId="ADAL" clId="{0B93B33B-E856-4C66-A110-7E4BB596E3D5}" dt="2019-09-12T10:18:15.983" v="894" actId="165"/>
          <ac:spMkLst>
            <pc:docMk/>
            <pc:sldMk cId="2270040351" sldId="419"/>
            <ac:spMk id="17" creationId="{1E4DBB97-32AF-4B08-A919-CA867C1D9B6E}"/>
          </ac:spMkLst>
        </pc:spChg>
        <pc:spChg chg="mod">
          <ac:chgData name="Katie Cockroft" userId="8f30a50e-58ce-4dcf-9d6d-3f5968f31273" providerId="ADAL" clId="{0B93B33B-E856-4C66-A110-7E4BB596E3D5}" dt="2019-09-12T09:32:18.789" v="13" actId="20577"/>
          <ac:spMkLst>
            <pc:docMk/>
            <pc:sldMk cId="2270040351" sldId="419"/>
            <ac:spMk id="19" creationId="{5252A847-DE45-4FA3-A1F8-EEBEB845FF8E}"/>
          </ac:spMkLst>
        </pc:spChg>
        <pc:grpChg chg="del">
          <ac:chgData name="Katie Cockroft" userId="8f30a50e-58ce-4dcf-9d6d-3f5968f31273" providerId="ADAL" clId="{0B93B33B-E856-4C66-A110-7E4BB596E3D5}" dt="2019-09-12T10:18:15.983" v="894" actId="165"/>
          <ac:grpSpMkLst>
            <pc:docMk/>
            <pc:sldMk cId="2270040351" sldId="419"/>
            <ac:grpSpMk id="11" creationId="{5E9B052F-AA14-46B1-9088-BB6AC1515E64}"/>
          </ac:grpSpMkLst>
        </pc:grpChg>
      </pc:sldChg>
      <pc:sldChg chg="delSp modSp">
        <pc:chgData name="Katie Cockroft" userId="8f30a50e-58ce-4dcf-9d6d-3f5968f31273" providerId="ADAL" clId="{0B93B33B-E856-4C66-A110-7E4BB596E3D5}" dt="2019-09-12T10:18:07.964" v="893" actId="208"/>
        <pc:sldMkLst>
          <pc:docMk/>
          <pc:sldMk cId="3390025158" sldId="420"/>
        </pc:sldMkLst>
        <pc:spChg chg="mod topLvl">
          <ac:chgData name="Katie Cockroft" userId="8f30a50e-58ce-4dcf-9d6d-3f5968f31273" providerId="ADAL" clId="{0B93B33B-E856-4C66-A110-7E4BB596E3D5}" dt="2019-09-12T10:18:07.964" v="893" actId="208"/>
          <ac:spMkLst>
            <pc:docMk/>
            <pc:sldMk cId="3390025158" sldId="420"/>
            <ac:spMk id="17" creationId="{CA86DF0B-F9CE-4603-949C-0164EBFA9467}"/>
          </ac:spMkLst>
        </pc:spChg>
        <pc:spChg chg="mod topLvl">
          <ac:chgData name="Katie Cockroft" userId="8f30a50e-58ce-4dcf-9d6d-3f5968f31273" providerId="ADAL" clId="{0B93B33B-E856-4C66-A110-7E4BB596E3D5}" dt="2019-09-12T10:16:41.478" v="882" actId="165"/>
          <ac:spMkLst>
            <pc:docMk/>
            <pc:sldMk cId="3390025158" sldId="420"/>
            <ac:spMk id="20" creationId="{DF74B7CD-3E3B-4125-B8C5-DB524EF3F89E}"/>
          </ac:spMkLst>
        </pc:spChg>
        <pc:spChg chg="mod topLvl">
          <ac:chgData name="Katie Cockroft" userId="8f30a50e-58ce-4dcf-9d6d-3f5968f31273" providerId="ADAL" clId="{0B93B33B-E856-4C66-A110-7E4BB596E3D5}" dt="2019-09-12T10:18:07.964" v="893" actId="208"/>
          <ac:spMkLst>
            <pc:docMk/>
            <pc:sldMk cId="3390025158" sldId="420"/>
            <ac:spMk id="21" creationId="{14508B42-B112-49DD-8D05-4C403AB54733}"/>
          </ac:spMkLst>
        </pc:spChg>
        <pc:grpChg chg="del">
          <ac:chgData name="Katie Cockroft" userId="8f30a50e-58ce-4dcf-9d6d-3f5968f31273" providerId="ADAL" clId="{0B93B33B-E856-4C66-A110-7E4BB596E3D5}" dt="2019-09-12T10:16:41.478" v="882" actId="165"/>
          <ac:grpSpMkLst>
            <pc:docMk/>
            <pc:sldMk cId="3390025158" sldId="420"/>
            <ac:grpSpMk id="16" creationId="{B3477EC7-1C05-4702-AB61-91ECCF698A3B}"/>
          </ac:grpSpMkLst>
        </pc:grpChg>
      </pc:sldChg>
      <pc:sldChg chg="modSp del">
        <pc:chgData name="Katie Cockroft" userId="8f30a50e-58ce-4dcf-9d6d-3f5968f31273" providerId="ADAL" clId="{0B93B33B-E856-4C66-A110-7E4BB596E3D5}" dt="2019-09-12T10:08:27.343" v="872" actId="2696"/>
        <pc:sldMkLst>
          <pc:docMk/>
          <pc:sldMk cId="2877868902" sldId="421"/>
        </pc:sldMkLst>
        <pc:spChg chg="mod">
          <ac:chgData name="Katie Cockroft" userId="8f30a50e-58ce-4dcf-9d6d-3f5968f31273" providerId="ADAL" clId="{0B93B33B-E856-4C66-A110-7E4BB596E3D5}" dt="2019-09-12T10:06:38.040" v="759" actId="20577"/>
          <ac:spMkLst>
            <pc:docMk/>
            <pc:sldMk cId="2877868902" sldId="421"/>
            <ac:spMk id="19" creationId="{5252A847-DE45-4FA3-A1F8-EEBEB845FF8E}"/>
          </ac:spMkLst>
        </pc:spChg>
      </pc:sldChg>
      <pc:sldChg chg="addSp delSp modSp">
        <pc:chgData name="Katie Cockroft" userId="8f30a50e-58ce-4dcf-9d6d-3f5968f31273" providerId="ADAL" clId="{0B93B33B-E856-4C66-A110-7E4BB596E3D5}" dt="2019-09-12T09:50:01.488" v="309" actId="1037"/>
        <pc:sldMkLst>
          <pc:docMk/>
          <pc:sldMk cId="1238762675" sldId="423"/>
        </pc:sldMkLst>
        <pc:spChg chg="add mod">
          <ac:chgData name="Katie Cockroft" userId="8f30a50e-58ce-4dcf-9d6d-3f5968f31273" providerId="ADAL" clId="{0B93B33B-E856-4C66-A110-7E4BB596E3D5}" dt="2019-09-12T09:50:01.488" v="309" actId="1037"/>
          <ac:spMkLst>
            <pc:docMk/>
            <pc:sldMk cId="1238762675" sldId="423"/>
            <ac:spMk id="4" creationId="{A7FE7416-99AD-49E6-B713-13422C7C781F}"/>
          </ac:spMkLst>
        </pc:spChg>
        <pc:spChg chg="mod">
          <ac:chgData name="Katie Cockroft" userId="8f30a50e-58ce-4dcf-9d6d-3f5968f31273" providerId="ADAL" clId="{0B93B33B-E856-4C66-A110-7E4BB596E3D5}" dt="2019-09-12T09:48:24.834" v="290" actId="20577"/>
          <ac:spMkLst>
            <pc:docMk/>
            <pc:sldMk cId="1238762675" sldId="423"/>
            <ac:spMk id="19" creationId="{5252A847-DE45-4FA3-A1F8-EEBEB845FF8E}"/>
          </ac:spMkLst>
        </pc:spChg>
        <pc:picChg chg="add del mod">
          <ac:chgData name="Katie Cockroft" userId="8f30a50e-58ce-4dcf-9d6d-3f5968f31273" providerId="ADAL" clId="{0B93B33B-E856-4C66-A110-7E4BB596E3D5}" dt="2019-09-12T09:48:35.628" v="295" actId="478"/>
          <ac:picMkLst>
            <pc:docMk/>
            <pc:sldMk cId="1238762675" sldId="423"/>
            <ac:picMk id="2" creationId="{C82CCFB4-11D2-4C81-B2CE-3F55A837C96B}"/>
          </ac:picMkLst>
        </pc:picChg>
        <pc:picChg chg="add mod">
          <ac:chgData name="Katie Cockroft" userId="8f30a50e-58ce-4dcf-9d6d-3f5968f31273" providerId="ADAL" clId="{0B93B33B-E856-4C66-A110-7E4BB596E3D5}" dt="2019-09-12T09:48:28.691" v="292" actId="12788"/>
          <ac:picMkLst>
            <pc:docMk/>
            <pc:sldMk cId="1238762675" sldId="423"/>
            <ac:picMk id="3" creationId="{95896866-54BF-4B7C-8875-B57D13933A23}"/>
          </ac:picMkLst>
        </pc:picChg>
        <pc:picChg chg="del">
          <ac:chgData name="Katie Cockroft" userId="8f30a50e-58ce-4dcf-9d6d-3f5968f31273" providerId="ADAL" clId="{0B93B33B-E856-4C66-A110-7E4BB596E3D5}" dt="2019-09-12T09:46:12.664" v="166" actId="478"/>
          <ac:picMkLst>
            <pc:docMk/>
            <pc:sldMk cId="1238762675" sldId="423"/>
            <ac:picMk id="11" creationId="{C81566F1-D71C-45A6-937E-3FD3E44B233E}"/>
          </ac:picMkLst>
        </pc:picChg>
      </pc:sldChg>
      <pc:sldChg chg="del">
        <pc:chgData name="Katie Cockroft" userId="8f30a50e-58ce-4dcf-9d6d-3f5968f31273" providerId="ADAL" clId="{0B93B33B-E856-4C66-A110-7E4BB596E3D5}" dt="2019-09-12T09:50:29.136" v="313" actId="2696"/>
        <pc:sldMkLst>
          <pc:docMk/>
          <pc:sldMk cId="747975477" sldId="424"/>
        </pc:sldMkLst>
      </pc:sldChg>
      <pc:sldChg chg="modSp del">
        <pc:chgData name="Katie Cockroft" userId="8f30a50e-58ce-4dcf-9d6d-3f5968f31273" providerId="ADAL" clId="{0B93B33B-E856-4C66-A110-7E4BB596E3D5}" dt="2019-09-12T10:08:28.316" v="873" actId="2696"/>
        <pc:sldMkLst>
          <pc:docMk/>
          <pc:sldMk cId="3648301085" sldId="425"/>
        </pc:sldMkLst>
        <pc:spChg chg="mod">
          <ac:chgData name="Katie Cockroft" userId="8f30a50e-58ce-4dcf-9d6d-3f5968f31273" providerId="ADAL" clId="{0B93B33B-E856-4C66-A110-7E4BB596E3D5}" dt="2019-09-12T10:04:41.341" v="344" actId="208"/>
          <ac:spMkLst>
            <pc:docMk/>
            <pc:sldMk cId="3648301085" sldId="425"/>
            <ac:spMk id="6" creationId="{A444C7BC-C487-4DED-8DEA-483657CE8069}"/>
          </ac:spMkLst>
        </pc:spChg>
        <pc:spChg chg="mod">
          <ac:chgData name="Katie Cockroft" userId="8f30a50e-58ce-4dcf-9d6d-3f5968f31273" providerId="ADAL" clId="{0B93B33B-E856-4C66-A110-7E4BB596E3D5}" dt="2019-09-12T10:05:57.740" v="713" actId="20577"/>
          <ac:spMkLst>
            <pc:docMk/>
            <pc:sldMk cId="3648301085" sldId="425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0B93B33B-E856-4C66-A110-7E4BB596E3D5}" dt="2019-09-12T10:17:50.770" v="889" actId="208"/>
        <pc:sldMkLst>
          <pc:docMk/>
          <pc:sldMk cId="2963388170" sldId="426"/>
        </pc:sldMkLst>
        <pc:spChg chg="mod">
          <ac:chgData name="Katie Cockroft" userId="8f30a50e-58ce-4dcf-9d6d-3f5968f31273" providerId="ADAL" clId="{0B93B33B-E856-4C66-A110-7E4BB596E3D5}" dt="2019-09-12T10:17:50.770" v="889" actId="208"/>
          <ac:spMkLst>
            <pc:docMk/>
            <pc:sldMk cId="2963388170" sldId="426"/>
            <ac:spMk id="4" creationId="{5B53BC5B-DE28-459B-A9C0-7EC1CF94B8EE}"/>
          </ac:spMkLst>
        </pc:spChg>
        <pc:spChg chg="mod">
          <ac:chgData name="Katie Cockroft" userId="8f30a50e-58ce-4dcf-9d6d-3f5968f31273" providerId="ADAL" clId="{0B93B33B-E856-4C66-A110-7E4BB596E3D5}" dt="2019-09-12T09:42:53.973" v="25" actId="207"/>
          <ac:spMkLst>
            <pc:docMk/>
            <pc:sldMk cId="2963388170" sldId="426"/>
            <ac:spMk id="16" creationId="{0FFA1A99-41BE-4080-86CE-D8136E1100D7}"/>
          </ac:spMkLst>
        </pc:spChg>
      </pc:sldChg>
      <pc:sldChg chg="modSp">
        <pc:chgData name="Katie Cockroft" userId="8f30a50e-58ce-4dcf-9d6d-3f5968f31273" providerId="ADAL" clId="{0B93B33B-E856-4C66-A110-7E4BB596E3D5}" dt="2019-09-12T10:17:56.208" v="891" actId="208"/>
        <pc:sldMkLst>
          <pc:docMk/>
          <pc:sldMk cId="2447416347" sldId="427"/>
        </pc:sldMkLst>
        <pc:spChg chg="mod">
          <ac:chgData name="Katie Cockroft" userId="8f30a50e-58ce-4dcf-9d6d-3f5968f31273" providerId="ADAL" clId="{0B93B33B-E856-4C66-A110-7E4BB596E3D5}" dt="2019-09-12T10:17:56.208" v="891" actId="208"/>
          <ac:spMkLst>
            <pc:docMk/>
            <pc:sldMk cId="2447416347" sldId="427"/>
            <ac:spMk id="4" creationId="{5B53BC5B-DE28-459B-A9C0-7EC1CF94B8EE}"/>
          </ac:spMkLst>
        </pc:spChg>
        <pc:spChg chg="mod">
          <ac:chgData name="Katie Cockroft" userId="8f30a50e-58ce-4dcf-9d6d-3f5968f31273" providerId="ADAL" clId="{0B93B33B-E856-4C66-A110-7E4BB596E3D5}" dt="2019-09-12T09:43:07.024" v="28" actId="207"/>
          <ac:spMkLst>
            <pc:docMk/>
            <pc:sldMk cId="2447416347" sldId="427"/>
            <ac:spMk id="16" creationId="{0FFA1A99-41BE-4080-86CE-D8136E1100D7}"/>
          </ac:spMkLst>
        </pc:spChg>
      </pc:sldChg>
      <pc:sldChg chg="modSp add">
        <pc:chgData name="Katie Cockroft" userId="8f30a50e-58ce-4dcf-9d6d-3f5968f31273" providerId="ADAL" clId="{0B93B33B-E856-4C66-A110-7E4BB596E3D5}" dt="2019-09-12T09:50:21.242" v="312"/>
        <pc:sldMkLst>
          <pc:docMk/>
          <pc:sldMk cId="4202449452" sldId="428"/>
        </pc:sldMkLst>
        <pc:spChg chg="mod">
          <ac:chgData name="Katie Cockroft" userId="8f30a50e-58ce-4dcf-9d6d-3f5968f31273" providerId="ADAL" clId="{0B93B33B-E856-4C66-A110-7E4BB596E3D5}" dt="2019-09-12T09:50:21.242" v="312"/>
          <ac:spMkLst>
            <pc:docMk/>
            <pc:sldMk cId="4202449452" sldId="428"/>
            <ac:spMk id="19" creationId="{5252A847-DE45-4FA3-A1F8-EEBEB845FF8E}"/>
          </ac:spMkLst>
        </pc:spChg>
      </pc:sldChg>
      <pc:sldChg chg="addSp delSp modSp add">
        <pc:chgData name="Katie Cockroft" userId="8f30a50e-58ce-4dcf-9d6d-3f5968f31273" providerId="ADAL" clId="{0B93B33B-E856-4C66-A110-7E4BB596E3D5}" dt="2019-09-12T10:18:36.474" v="899" actId="207"/>
        <pc:sldMkLst>
          <pc:docMk/>
          <pc:sldMk cId="1330569896" sldId="429"/>
        </pc:sldMkLst>
        <pc:spChg chg="mod topLvl">
          <ac:chgData name="Katie Cockroft" userId="8f30a50e-58ce-4dcf-9d6d-3f5968f31273" providerId="ADAL" clId="{0B93B33B-E856-4C66-A110-7E4BB596E3D5}" dt="2019-09-12T10:16:28.137" v="881" actId="207"/>
          <ac:spMkLst>
            <pc:docMk/>
            <pc:sldMk cId="1330569896" sldId="429"/>
            <ac:spMk id="6" creationId="{A444C7BC-C487-4DED-8DEA-483657CE8069}"/>
          </ac:spMkLst>
        </pc:spChg>
        <pc:spChg chg="mod topLvl">
          <ac:chgData name="Katie Cockroft" userId="8f30a50e-58ce-4dcf-9d6d-3f5968f31273" providerId="ADAL" clId="{0B93B33B-E856-4C66-A110-7E4BB596E3D5}" dt="2019-09-12T10:17:38.817" v="885" actId="207"/>
          <ac:spMkLst>
            <pc:docMk/>
            <pc:sldMk cId="1330569896" sldId="429"/>
            <ac:spMk id="9" creationId="{BC723E74-CDB7-45F5-84C6-C2646A0677DD}"/>
          </ac:spMkLst>
        </pc:spChg>
        <pc:spChg chg="mod topLvl">
          <ac:chgData name="Katie Cockroft" userId="8f30a50e-58ce-4dcf-9d6d-3f5968f31273" providerId="ADAL" clId="{0B93B33B-E856-4C66-A110-7E4BB596E3D5}" dt="2019-09-12T10:16:28.137" v="881" actId="207"/>
          <ac:spMkLst>
            <pc:docMk/>
            <pc:sldMk cId="1330569896" sldId="429"/>
            <ac:spMk id="10" creationId="{74F3C797-6E0B-4EDD-972C-233669EA0CAC}"/>
          </ac:spMkLst>
        </pc:spChg>
        <pc:spChg chg="mod">
          <ac:chgData name="Katie Cockroft" userId="8f30a50e-58ce-4dcf-9d6d-3f5968f31273" providerId="ADAL" clId="{0B93B33B-E856-4C66-A110-7E4BB596E3D5}" dt="2019-09-12T10:08:15.146" v="868" actId="20577"/>
          <ac:spMkLst>
            <pc:docMk/>
            <pc:sldMk cId="1330569896" sldId="429"/>
            <ac:spMk id="19" creationId="{5252A847-DE45-4FA3-A1F8-EEBEB845FF8E}"/>
          </ac:spMkLst>
        </pc:spChg>
        <pc:grpChg chg="add del">
          <ac:chgData name="Katie Cockroft" userId="8f30a50e-58ce-4dcf-9d6d-3f5968f31273" providerId="ADAL" clId="{0B93B33B-E856-4C66-A110-7E4BB596E3D5}" dt="2019-09-12T10:16:12.531" v="879" actId="165"/>
          <ac:grpSpMkLst>
            <pc:docMk/>
            <pc:sldMk cId="1330569896" sldId="429"/>
            <ac:grpSpMk id="2" creationId="{5E4CB248-B829-41BF-AA8F-61CF3F37201C}"/>
          </ac:grpSpMkLst>
        </pc:grpChg>
        <pc:grpChg chg="add del">
          <ac:chgData name="Katie Cockroft" userId="8f30a50e-58ce-4dcf-9d6d-3f5968f31273" providerId="ADAL" clId="{0B93B33B-E856-4C66-A110-7E4BB596E3D5}" dt="2019-09-12T10:08:13.665" v="864"/>
          <ac:grpSpMkLst>
            <pc:docMk/>
            <pc:sldMk cId="1330569896" sldId="429"/>
            <ac:grpSpMk id="11" creationId="{720EBD70-BD1F-4410-99A5-AAFF30E0271A}"/>
          </ac:grpSpMkLst>
        </pc:grpChg>
        <pc:graphicFrameChg chg="add del modGraphic">
          <ac:chgData name="Katie Cockroft" userId="8f30a50e-58ce-4dcf-9d6d-3f5968f31273" providerId="ADAL" clId="{0B93B33B-E856-4C66-A110-7E4BB596E3D5}" dt="2019-09-12T10:18:36.474" v="899" actId="207"/>
          <ac:graphicFrameMkLst>
            <pc:docMk/>
            <pc:sldMk cId="1330569896" sldId="429"/>
            <ac:graphicFrameMk id="3" creationId="{9280DF86-C85B-4A46-B4EB-D1468DB9EE31}"/>
          </ac:graphicFrameMkLst>
        </pc:graphicFrameChg>
        <pc:graphicFrameChg chg="add del">
          <ac:chgData name="Katie Cockroft" userId="8f30a50e-58ce-4dcf-9d6d-3f5968f31273" providerId="ADAL" clId="{0B93B33B-E856-4C66-A110-7E4BB596E3D5}" dt="2019-09-12T10:08:13.665" v="864"/>
          <ac:graphicFrameMkLst>
            <pc:docMk/>
            <pc:sldMk cId="1330569896" sldId="429"/>
            <ac:graphicFrameMk id="15" creationId="{32D8E1CC-D515-43E7-B01C-92BB5B73A4A2}"/>
          </ac:graphicFrameMkLst>
        </pc:graphicFrameChg>
      </pc:sldChg>
      <pc:sldChg chg="addSp delSp modSp add">
        <pc:chgData name="Katie Cockroft" userId="8f30a50e-58ce-4dcf-9d6d-3f5968f31273" providerId="ADAL" clId="{0B93B33B-E856-4C66-A110-7E4BB596E3D5}" dt="2019-09-12T10:18:43.098" v="901"/>
        <pc:sldMkLst>
          <pc:docMk/>
          <pc:sldMk cId="2108834873" sldId="430"/>
        </pc:sldMkLst>
        <pc:spChg chg="mod topLvl">
          <ac:chgData name="Katie Cockroft" userId="8f30a50e-58ce-4dcf-9d6d-3f5968f31273" providerId="ADAL" clId="{0B93B33B-E856-4C66-A110-7E4BB596E3D5}" dt="2019-09-12T10:08:43.917" v="876" actId="207"/>
          <ac:spMkLst>
            <pc:docMk/>
            <pc:sldMk cId="2108834873" sldId="430"/>
            <ac:spMk id="6" creationId="{A444C7BC-C487-4DED-8DEA-483657CE8069}"/>
          </ac:spMkLst>
        </pc:spChg>
        <pc:spChg chg="mod topLvl">
          <ac:chgData name="Katie Cockroft" userId="8f30a50e-58ce-4dcf-9d6d-3f5968f31273" providerId="ADAL" clId="{0B93B33B-E856-4C66-A110-7E4BB596E3D5}" dt="2019-09-12T10:17:44.433" v="887" actId="208"/>
          <ac:spMkLst>
            <pc:docMk/>
            <pc:sldMk cId="2108834873" sldId="430"/>
            <ac:spMk id="9" creationId="{BC723E74-CDB7-45F5-84C6-C2646A0677DD}"/>
          </ac:spMkLst>
        </pc:spChg>
        <pc:spChg chg="mod topLvl">
          <ac:chgData name="Katie Cockroft" userId="8f30a50e-58ce-4dcf-9d6d-3f5968f31273" providerId="ADAL" clId="{0B93B33B-E856-4C66-A110-7E4BB596E3D5}" dt="2019-09-12T10:08:43.917" v="876" actId="207"/>
          <ac:spMkLst>
            <pc:docMk/>
            <pc:sldMk cId="2108834873" sldId="430"/>
            <ac:spMk id="10" creationId="{74F3C797-6E0B-4EDD-972C-233669EA0CAC}"/>
          </ac:spMkLst>
        </pc:spChg>
        <pc:spChg chg="mod">
          <ac:chgData name="Katie Cockroft" userId="8f30a50e-58ce-4dcf-9d6d-3f5968f31273" providerId="ADAL" clId="{0B93B33B-E856-4C66-A110-7E4BB596E3D5}" dt="2019-09-12T10:08:23.236" v="871" actId="207"/>
          <ac:spMkLst>
            <pc:docMk/>
            <pc:sldMk cId="2108834873" sldId="430"/>
            <ac:spMk id="19" creationId="{5252A847-DE45-4FA3-A1F8-EEBEB845FF8E}"/>
          </ac:spMkLst>
        </pc:spChg>
        <pc:grpChg chg="add del">
          <ac:chgData name="Katie Cockroft" userId="8f30a50e-58ce-4dcf-9d6d-3f5968f31273" providerId="ADAL" clId="{0B93B33B-E856-4C66-A110-7E4BB596E3D5}" dt="2019-09-12T10:08:35.921" v="874" actId="165"/>
          <ac:grpSpMkLst>
            <pc:docMk/>
            <pc:sldMk cId="2108834873" sldId="430"/>
            <ac:grpSpMk id="2" creationId="{5E4CB248-B829-41BF-AA8F-61CF3F37201C}"/>
          </ac:grpSpMkLst>
        </pc:grpChg>
        <pc:grpChg chg="add del">
          <ac:chgData name="Katie Cockroft" userId="8f30a50e-58ce-4dcf-9d6d-3f5968f31273" providerId="ADAL" clId="{0B93B33B-E856-4C66-A110-7E4BB596E3D5}" dt="2019-09-12T10:08:13.093" v="862"/>
          <ac:grpSpMkLst>
            <pc:docMk/>
            <pc:sldMk cId="2108834873" sldId="430"/>
            <ac:grpSpMk id="11" creationId="{C4F3861B-EAC6-49D0-AEB0-165D432169DB}"/>
          </ac:grpSpMkLst>
        </pc:grpChg>
        <pc:graphicFrameChg chg="add del">
          <ac:chgData name="Katie Cockroft" userId="8f30a50e-58ce-4dcf-9d6d-3f5968f31273" providerId="ADAL" clId="{0B93B33B-E856-4C66-A110-7E4BB596E3D5}" dt="2019-09-12T10:18:42.349" v="900" actId="478"/>
          <ac:graphicFrameMkLst>
            <pc:docMk/>
            <pc:sldMk cId="2108834873" sldId="430"/>
            <ac:graphicFrameMk id="3" creationId="{9280DF86-C85B-4A46-B4EB-D1468DB9EE31}"/>
          </ac:graphicFrameMkLst>
        </pc:graphicFrameChg>
        <pc:graphicFrameChg chg="add del">
          <ac:chgData name="Katie Cockroft" userId="8f30a50e-58ce-4dcf-9d6d-3f5968f31273" providerId="ADAL" clId="{0B93B33B-E856-4C66-A110-7E4BB596E3D5}" dt="2019-09-12T10:08:13.093" v="862"/>
          <ac:graphicFrameMkLst>
            <pc:docMk/>
            <pc:sldMk cId="2108834873" sldId="430"/>
            <ac:graphicFrameMk id="15" creationId="{0AD3F662-26F5-4E61-8DF6-0D6BF1DF4D7D}"/>
          </ac:graphicFrameMkLst>
        </pc:graphicFrameChg>
        <pc:graphicFrameChg chg="add">
          <ac:chgData name="Katie Cockroft" userId="8f30a50e-58ce-4dcf-9d6d-3f5968f31273" providerId="ADAL" clId="{0B93B33B-E856-4C66-A110-7E4BB596E3D5}" dt="2019-09-12T10:18:43.098" v="901"/>
          <ac:graphicFrameMkLst>
            <pc:docMk/>
            <pc:sldMk cId="2108834873" sldId="430"/>
            <ac:graphicFrameMk id="16" creationId="{CB196CFD-6208-4018-8A39-7F2C6C64CCA2}"/>
          </ac:graphicFrameMkLst>
        </pc:graphicFrameChg>
      </pc:sldChg>
    </pc:docChg>
  </pc:docChgLst>
  <pc:docChgLst>
    <pc:chgData name="Jan Fitzpatrick" userId="d1b284ec-d1dd-4765-b823-b34899491c26" providerId="ADAL" clId="{B1907989-22CD-41EE-8B87-20F395198097}"/>
    <pc:docChg chg="modSld">
      <pc:chgData name="Jan Fitzpatrick" userId="d1b284ec-d1dd-4765-b823-b34899491c26" providerId="ADAL" clId="{B1907989-22CD-41EE-8B87-20F395198097}" dt="2019-08-22T08:27:01.219" v="11" actId="20577"/>
      <pc:docMkLst>
        <pc:docMk/>
      </pc:docMkLst>
      <pc:sldChg chg="modSp">
        <pc:chgData name="Jan Fitzpatrick" userId="d1b284ec-d1dd-4765-b823-b34899491c26" providerId="ADAL" clId="{B1907989-22CD-41EE-8B87-20F395198097}" dt="2019-08-22T08:27:01.219" v="11" actId="20577"/>
        <pc:sldMkLst>
          <pc:docMk/>
          <pc:sldMk cId="3648301085" sldId="425"/>
        </pc:sldMkLst>
        <pc:spChg chg="mod">
          <ac:chgData name="Jan Fitzpatrick" userId="d1b284ec-d1dd-4765-b823-b34899491c26" providerId="ADAL" clId="{B1907989-22CD-41EE-8B87-20F395198097}" dt="2019-08-22T08:27:01.219" v="11" actId="20577"/>
          <ac:spMkLst>
            <pc:docMk/>
            <pc:sldMk cId="3648301085" sldId="425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8E20A499-97EC-4BC8-BD4F-E853EE9E3BEE}"/>
  </pc:docChgLst>
  <pc:docChgLst>
    <pc:chgData name="Lindsay Grix" userId="a678036f-2d88-407c-addb-d0af3fea6eec" providerId="ADAL" clId="{9DADDA2D-7023-4224-AA88-96B93008952B}"/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</pc:docChgLst>
  <pc:docChgLst>
    <pc:chgData name="Ashleigh Sobol" userId="8430f2a2-602f-4dde-a79b-412efd9dd8bf" providerId="ADAL" clId="{314E36DF-02F4-4957-B175-8AD4C9F6E04E}"/>
  </pc:docChgLst>
  <pc:docChgLst>
    <pc:chgData name="Ashleigh Sobol" userId="8430f2a2-602f-4dde-a79b-412efd9dd8bf" providerId="ADAL" clId="{34758F4D-0547-41DC-A1A9-D0C994561C99}"/>
  </pc:docChgLst>
  <pc:docChgLst>
    <pc:chgData name="Kate Cockroft" userId="475bb5eede09e9ab" providerId="LiveId" clId="{4B0F7487-2FCE-4137-934A-6787892B2855}"/>
    <pc:docChg chg="undo custSel addSld delSld modSld">
      <pc:chgData name="Kate Cockroft" userId="475bb5eede09e9ab" providerId="LiveId" clId="{4B0F7487-2FCE-4137-934A-6787892B2855}" dt="2019-09-12T10:43:52.856" v="129" actId="2696"/>
      <pc:docMkLst>
        <pc:docMk/>
      </pc:docMkLst>
      <pc:sldChg chg="addSp delSp modSp del">
        <pc:chgData name="Kate Cockroft" userId="475bb5eede09e9ab" providerId="LiveId" clId="{4B0F7487-2FCE-4137-934A-6787892B2855}" dt="2019-09-12T10:43:13.952" v="120" actId="2696"/>
        <pc:sldMkLst>
          <pc:docMk/>
          <pc:sldMk cId="636014570" sldId="314"/>
        </pc:sldMkLst>
        <pc:spChg chg="del">
          <ac:chgData name="Kate Cockroft" userId="475bb5eede09e9ab" providerId="LiveId" clId="{4B0F7487-2FCE-4137-934A-6787892B2855}" dt="2019-09-12T10:42:01.095" v="69" actId="478"/>
          <ac:spMkLst>
            <pc:docMk/>
            <pc:sldMk cId="636014570" sldId="314"/>
            <ac:spMk id="4" creationId="{5B53BC5B-DE28-459B-A9C0-7EC1CF94B8EE}"/>
          </ac:spMkLst>
        </pc:spChg>
        <pc:spChg chg="del">
          <ac:chgData name="Kate Cockroft" userId="475bb5eede09e9ab" providerId="LiveId" clId="{4B0F7487-2FCE-4137-934A-6787892B2855}" dt="2019-09-12T10:42:03.170" v="71" actId="478"/>
          <ac:spMkLst>
            <pc:docMk/>
            <pc:sldMk cId="636014570" sldId="314"/>
            <ac:spMk id="5" creationId="{8807CF95-6A00-4642-8B56-32506F32BEA6}"/>
          </ac:spMkLst>
        </pc:spChg>
        <pc:spChg chg="del">
          <ac:chgData name="Kate Cockroft" userId="475bb5eede09e9ab" providerId="LiveId" clId="{4B0F7487-2FCE-4137-934A-6787892B2855}" dt="2019-09-12T10:42:01.766" v="70" actId="478"/>
          <ac:spMkLst>
            <pc:docMk/>
            <pc:sldMk cId="636014570" sldId="314"/>
            <ac:spMk id="16" creationId="{0FFA1A99-41BE-4080-86CE-D8136E1100D7}"/>
          </ac:spMkLst>
        </pc:spChg>
        <pc:spChg chg="del">
          <ac:chgData name="Kate Cockroft" userId="475bb5eede09e9ab" providerId="LiveId" clId="{4B0F7487-2FCE-4137-934A-6787892B2855}" dt="2019-09-12T10:42:04.853" v="72" actId="478"/>
          <ac:spMkLst>
            <pc:docMk/>
            <pc:sldMk cId="636014570" sldId="314"/>
            <ac:spMk id="17" creationId="{03DC57A9-B496-4513-9FA5-A60FA0994618}"/>
          </ac:spMkLst>
        </pc:spChg>
        <pc:spChg chg="del mod">
          <ac:chgData name="Kate Cockroft" userId="475bb5eede09e9ab" providerId="LiveId" clId="{4B0F7487-2FCE-4137-934A-6787892B2855}" dt="2019-09-12T10:42:35.448" v="107" actId="478"/>
          <ac:spMkLst>
            <pc:docMk/>
            <pc:sldMk cId="636014570" sldId="314"/>
            <ac:spMk id="19" creationId="{5252A847-DE45-4FA3-A1F8-EEBEB845FF8E}"/>
          </ac:spMkLst>
        </pc:spChg>
        <pc:picChg chg="add del mod">
          <ac:chgData name="Kate Cockroft" userId="475bb5eede09e9ab" providerId="LiveId" clId="{4B0F7487-2FCE-4137-934A-6787892B2855}" dt="2019-09-12T10:42:30.469" v="104"/>
          <ac:picMkLst>
            <pc:docMk/>
            <pc:sldMk cId="636014570" sldId="314"/>
            <ac:picMk id="2" creationId="{035C69AE-DF9B-4CB5-BF8E-2BA08D50DC42}"/>
          </ac:picMkLst>
        </pc:picChg>
        <pc:picChg chg="del">
          <ac:chgData name="Kate Cockroft" userId="475bb5eede09e9ab" providerId="LiveId" clId="{4B0F7487-2FCE-4137-934A-6787892B2855}" dt="2019-09-12T10:42:33.648" v="106" actId="478"/>
          <ac:picMkLst>
            <pc:docMk/>
            <pc:sldMk cId="636014570" sldId="314"/>
            <ac:picMk id="12" creationId="{7E4AA8B1-84DA-4857-BFE9-009D8A71B781}"/>
          </ac:picMkLst>
        </pc:picChg>
        <pc:picChg chg="add">
          <ac:chgData name="Kate Cockroft" userId="475bb5eede09e9ab" providerId="LiveId" clId="{4B0F7487-2FCE-4137-934A-6787892B2855}" dt="2019-09-12T10:42:36.220" v="108"/>
          <ac:picMkLst>
            <pc:docMk/>
            <pc:sldMk cId="636014570" sldId="314"/>
            <ac:picMk id="13" creationId="{B38803F4-D020-4DF4-989C-8C02AC36BE85}"/>
          </ac:picMkLst>
        </pc:picChg>
        <pc:picChg chg="del">
          <ac:chgData name="Kate Cockroft" userId="475bb5eede09e9ab" providerId="LiveId" clId="{4B0F7487-2FCE-4137-934A-6787892B2855}" dt="2019-09-12T10:42:33.214" v="105" actId="478"/>
          <ac:picMkLst>
            <pc:docMk/>
            <pc:sldMk cId="636014570" sldId="314"/>
            <ac:picMk id="15" creationId="{0209578F-CA87-4995-92B3-02A1FB49379A}"/>
          </ac:picMkLst>
        </pc:picChg>
      </pc:sldChg>
      <pc:sldChg chg="addSp delSp modSp del">
        <pc:chgData name="Kate Cockroft" userId="475bb5eede09e9ab" providerId="LiveId" clId="{4B0F7487-2FCE-4137-934A-6787892B2855}" dt="2019-09-12T10:40:07.986" v="61" actId="2696"/>
        <pc:sldMkLst>
          <pc:docMk/>
          <pc:sldMk cId="1238762675" sldId="423"/>
        </pc:sldMkLst>
        <pc:spChg chg="del">
          <ac:chgData name="Kate Cockroft" userId="475bb5eede09e9ab" providerId="LiveId" clId="{4B0F7487-2FCE-4137-934A-6787892B2855}" dt="2019-09-12T10:36:56.260" v="3" actId="478"/>
          <ac:spMkLst>
            <pc:docMk/>
            <pc:sldMk cId="1238762675" sldId="423"/>
            <ac:spMk id="4" creationId="{A7FE7416-99AD-49E6-B713-13422C7C781F}"/>
          </ac:spMkLst>
        </pc:spChg>
        <pc:spChg chg="del mod">
          <ac:chgData name="Kate Cockroft" userId="475bb5eede09e9ab" providerId="LiveId" clId="{4B0F7487-2FCE-4137-934A-6787892B2855}" dt="2019-09-12T10:37:37.770" v="45" actId="478"/>
          <ac:spMkLst>
            <pc:docMk/>
            <pc:sldMk cId="1238762675" sldId="423"/>
            <ac:spMk id="19" creationId="{5252A847-DE45-4FA3-A1F8-EEBEB845FF8E}"/>
          </ac:spMkLst>
        </pc:spChg>
        <pc:picChg chg="add del mod">
          <ac:chgData name="Kate Cockroft" userId="475bb5eede09e9ab" providerId="LiveId" clId="{4B0F7487-2FCE-4137-934A-6787892B2855}" dt="2019-09-12T10:37:34.891" v="43"/>
          <ac:picMkLst>
            <pc:docMk/>
            <pc:sldMk cId="1238762675" sldId="423"/>
            <ac:picMk id="2" creationId="{814408A8-653E-48EB-9D95-5CAA38724D7E}"/>
          </ac:picMkLst>
        </pc:picChg>
        <pc:picChg chg="del">
          <ac:chgData name="Kate Cockroft" userId="475bb5eede09e9ab" providerId="LiveId" clId="{4B0F7487-2FCE-4137-934A-6787892B2855}" dt="2019-09-12T10:37:37.030" v="44" actId="478"/>
          <ac:picMkLst>
            <pc:docMk/>
            <pc:sldMk cId="1238762675" sldId="423"/>
            <ac:picMk id="3" creationId="{95896866-54BF-4B7C-8875-B57D13933A23}"/>
          </ac:picMkLst>
        </pc:picChg>
        <pc:picChg chg="add">
          <ac:chgData name="Kate Cockroft" userId="475bb5eede09e9ab" providerId="LiveId" clId="{4B0F7487-2FCE-4137-934A-6787892B2855}" dt="2019-09-12T10:37:39.193" v="46"/>
          <ac:picMkLst>
            <pc:docMk/>
            <pc:sldMk cId="1238762675" sldId="423"/>
            <ac:picMk id="9" creationId="{D1893E7E-25BA-48A2-A17C-D76048AC9C8A}"/>
          </ac:picMkLst>
        </pc:picChg>
      </pc:sldChg>
      <pc:sldChg chg="del">
        <pc:chgData name="Kate Cockroft" userId="475bb5eede09e9ab" providerId="LiveId" clId="{4B0F7487-2FCE-4137-934A-6787892B2855}" dt="2019-09-12T10:43:43.300" v="127" actId="2696"/>
        <pc:sldMkLst>
          <pc:docMk/>
          <pc:sldMk cId="2963388170" sldId="426"/>
        </pc:sldMkLst>
      </pc:sldChg>
      <pc:sldChg chg="del">
        <pc:chgData name="Kate Cockroft" userId="475bb5eede09e9ab" providerId="LiveId" clId="{4B0F7487-2FCE-4137-934A-6787892B2855}" dt="2019-09-12T10:43:52.856" v="129" actId="2696"/>
        <pc:sldMkLst>
          <pc:docMk/>
          <pc:sldMk cId="2447416347" sldId="427"/>
        </pc:sldMkLst>
      </pc:sldChg>
      <pc:sldChg chg="del">
        <pc:chgData name="Kate Cockroft" userId="475bb5eede09e9ab" providerId="LiveId" clId="{4B0F7487-2FCE-4137-934A-6787892B2855}" dt="2019-09-12T10:40:06.154" v="60" actId="2696"/>
        <pc:sldMkLst>
          <pc:docMk/>
          <pc:sldMk cId="4202449452" sldId="428"/>
        </pc:sldMkLst>
      </pc:sldChg>
      <pc:sldChg chg="addSp delSp modSp add">
        <pc:chgData name="Kate Cockroft" userId="475bb5eede09e9ab" providerId="LiveId" clId="{4B0F7487-2FCE-4137-934A-6787892B2855}" dt="2019-09-12T10:40:57.057" v="64" actId="1036"/>
        <pc:sldMkLst>
          <pc:docMk/>
          <pc:sldMk cId="4265860417" sldId="431"/>
        </pc:sldMkLst>
        <pc:spChg chg="mod">
          <ac:chgData name="Kate Cockroft" userId="475bb5eede09e9ab" providerId="LiveId" clId="{4B0F7487-2FCE-4137-934A-6787892B2855}" dt="2019-09-12T10:38:00.866" v="49" actId="207"/>
          <ac:spMkLst>
            <pc:docMk/>
            <pc:sldMk cId="4265860417" sldId="431"/>
            <ac:spMk id="19" creationId="{5252A847-DE45-4FA3-A1F8-EEBEB845FF8E}"/>
          </ac:spMkLst>
        </pc:spChg>
        <pc:picChg chg="del">
          <ac:chgData name="Kate Cockroft" userId="475bb5eede09e9ab" providerId="LiveId" clId="{4B0F7487-2FCE-4137-934A-6787892B2855}" dt="2019-09-12T10:37:53.243" v="47" actId="478"/>
          <ac:picMkLst>
            <pc:docMk/>
            <pc:sldMk cId="4265860417" sldId="431"/>
            <ac:picMk id="3" creationId="{95896866-54BF-4B7C-8875-B57D13933A23}"/>
          </ac:picMkLst>
        </pc:picChg>
        <pc:picChg chg="add mod ord">
          <ac:chgData name="Kate Cockroft" userId="475bb5eede09e9ab" providerId="LiveId" clId="{4B0F7487-2FCE-4137-934A-6787892B2855}" dt="2019-09-12T10:40:57.057" v="64" actId="1036"/>
          <ac:picMkLst>
            <pc:docMk/>
            <pc:sldMk cId="4265860417" sldId="431"/>
            <ac:picMk id="9" creationId="{8EF5AC1A-2AA5-4C01-856B-B5EC696FC3D4}"/>
          </ac:picMkLst>
        </pc:picChg>
      </pc:sldChg>
      <pc:sldChg chg="modSp add">
        <pc:chgData name="Kate Cockroft" userId="475bb5eede09e9ab" providerId="LiveId" clId="{4B0F7487-2FCE-4137-934A-6787892B2855}" dt="2019-09-12T10:41:19.899" v="67" actId="1036"/>
        <pc:sldMkLst>
          <pc:docMk/>
          <pc:sldMk cId="1016119155" sldId="432"/>
        </pc:sldMkLst>
        <pc:spChg chg="mod">
          <ac:chgData name="Kate Cockroft" userId="475bb5eede09e9ab" providerId="LiveId" clId="{4B0F7487-2FCE-4137-934A-6787892B2855}" dt="2019-09-12T10:41:10.295" v="66" actId="1035"/>
          <ac:spMkLst>
            <pc:docMk/>
            <pc:sldMk cId="1016119155" sldId="432"/>
            <ac:spMk id="19" creationId="{5252A847-DE45-4FA3-A1F8-EEBEB845FF8E}"/>
          </ac:spMkLst>
        </pc:spChg>
        <pc:picChg chg="mod">
          <ac:chgData name="Kate Cockroft" userId="475bb5eede09e9ab" providerId="LiveId" clId="{4B0F7487-2FCE-4137-934A-6787892B2855}" dt="2019-09-12T10:41:19.899" v="67" actId="1036"/>
          <ac:picMkLst>
            <pc:docMk/>
            <pc:sldMk cId="1016119155" sldId="432"/>
            <ac:picMk id="9" creationId="{8EF5AC1A-2AA5-4C01-856B-B5EC696FC3D4}"/>
          </ac:picMkLst>
        </pc:picChg>
      </pc:sldChg>
      <pc:sldChg chg="addSp delSp modSp add">
        <pc:chgData name="Kate Cockroft" userId="475bb5eede09e9ab" providerId="LiveId" clId="{4B0F7487-2FCE-4137-934A-6787892B2855}" dt="2019-09-12T10:43:09.726" v="119" actId="171"/>
        <pc:sldMkLst>
          <pc:docMk/>
          <pc:sldMk cId="3706257569" sldId="433"/>
        </pc:sldMkLst>
        <pc:spChg chg="mod">
          <ac:chgData name="Kate Cockroft" userId="475bb5eede09e9ab" providerId="LiveId" clId="{4B0F7487-2FCE-4137-934A-6787892B2855}" dt="2019-09-12T10:42:54.472" v="112" actId="207"/>
          <ac:spMkLst>
            <pc:docMk/>
            <pc:sldMk cId="3706257569" sldId="433"/>
            <ac:spMk id="19" creationId="{5252A847-DE45-4FA3-A1F8-EEBEB845FF8E}"/>
          </ac:spMkLst>
        </pc:spChg>
        <pc:picChg chg="del">
          <ac:chgData name="Kate Cockroft" userId="475bb5eede09e9ab" providerId="LiveId" clId="{4B0F7487-2FCE-4137-934A-6787892B2855}" dt="2019-09-12T10:42:50.425" v="110" actId="478"/>
          <ac:picMkLst>
            <pc:docMk/>
            <pc:sldMk cId="3706257569" sldId="433"/>
            <ac:picMk id="12" creationId="{7E4AA8B1-84DA-4857-BFE9-009D8A71B781}"/>
          </ac:picMkLst>
        </pc:picChg>
        <pc:picChg chg="add ord">
          <ac:chgData name="Kate Cockroft" userId="475bb5eede09e9ab" providerId="LiveId" clId="{4B0F7487-2FCE-4137-934A-6787892B2855}" dt="2019-09-12T10:43:09.726" v="119" actId="171"/>
          <ac:picMkLst>
            <pc:docMk/>
            <pc:sldMk cId="3706257569" sldId="433"/>
            <ac:picMk id="13" creationId="{949B55B7-BEC4-46B6-AB95-85937A94A474}"/>
          </ac:picMkLst>
        </pc:picChg>
        <pc:picChg chg="del">
          <ac:chgData name="Kate Cockroft" userId="475bb5eede09e9ab" providerId="LiveId" clId="{4B0F7487-2FCE-4137-934A-6787892B2855}" dt="2019-09-12T10:42:49.488" v="109" actId="478"/>
          <ac:picMkLst>
            <pc:docMk/>
            <pc:sldMk cId="3706257569" sldId="433"/>
            <ac:picMk id="15" creationId="{0209578F-CA87-4995-92B3-02A1FB49379A}"/>
          </ac:picMkLst>
        </pc:picChg>
      </pc:sldChg>
      <pc:sldChg chg="addSp delSp modSp add">
        <pc:chgData name="Kate Cockroft" userId="475bb5eede09e9ab" providerId="LiveId" clId="{4B0F7487-2FCE-4137-934A-6787892B2855}" dt="2019-09-12T10:43:36.044" v="125"/>
        <pc:sldMkLst>
          <pc:docMk/>
          <pc:sldMk cId="1512487445" sldId="434"/>
        </pc:sldMkLst>
        <pc:spChg chg="del">
          <ac:chgData name="Kate Cockroft" userId="475bb5eede09e9ab" providerId="LiveId" clId="{4B0F7487-2FCE-4137-934A-6787892B2855}" dt="2019-09-12T10:43:25.455" v="122" actId="478"/>
          <ac:spMkLst>
            <pc:docMk/>
            <pc:sldMk cId="1512487445" sldId="434"/>
            <ac:spMk id="4" creationId="{5B53BC5B-DE28-459B-A9C0-7EC1CF94B8EE}"/>
          </ac:spMkLst>
        </pc:spChg>
        <pc:spChg chg="add">
          <ac:chgData name="Kate Cockroft" userId="475bb5eede09e9ab" providerId="LiveId" clId="{4B0F7487-2FCE-4137-934A-6787892B2855}" dt="2019-09-12T10:43:26.854" v="124"/>
          <ac:spMkLst>
            <pc:docMk/>
            <pc:sldMk cId="1512487445" sldId="434"/>
            <ac:spMk id="11" creationId="{6A2FC2A2-EA35-4DDA-8A1D-5C5016854CCA}"/>
          </ac:spMkLst>
        </pc:spChg>
        <pc:spChg chg="add">
          <ac:chgData name="Kate Cockroft" userId="475bb5eede09e9ab" providerId="LiveId" clId="{4B0F7487-2FCE-4137-934A-6787892B2855}" dt="2019-09-12T10:43:26.854" v="124"/>
          <ac:spMkLst>
            <pc:docMk/>
            <pc:sldMk cId="1512487445" sldId="434"/>
            <ac:spMk id="12" creationId="{4E704439-6E43-48B5-8FF2-6FF2164DFB83}"/>
          </ac:spMkLst>
        </pc:spChg>
        <pc:spChg chg="del">
          <ac:chgData name="Kate Cockroft" userId="475bb5eede09e9ab" providerId="LiveId" clId="{4B0F7487-2FCE-4137-934A-6787892B2855}" dt="2019-09-12T10:43:26.174" v="123" actId="478"/>
          <ac:spMkLst>
            <pc:docMk/>
            <pc:sldMk cId="1512487445" sldId="434"/>
            <ac:spMk id="16" creationId="{0FFA1A99-41BE-4080-86CE-D8136E1100D7}"/>
          </ac:spMkLst>
        </pc:spChg>
        <pc:spChg chg="mod">
          <ac:chgData name="Kate Cockroft" userId="475bb5eede09e9ab" providerId="LiveId" clId="{4B0F7487-2FCE-4137-934A-6787892B2855}" dt="2019-09-12T10:43:36.044" v="125"/>
          <ac:spMkLst>
            <pc:docMk/>
            <pc:sldMk cId="1512487445" sldId="434"/>
            <ac:spMk id="19" creationId="{5252A847-DE45-4FA3-A1F8-EEBEB845FF8E}"/>
          </ac:spMkLst>
        </pc:spChg>
      </pc:sldChg>
      <pc:sldChg chg="modSp add">
        <pc:chgData name="Kate Cockroft" userId="475bb5eede09e9ab" providerId="LiveId" clId="{4B0F7487-2FCE-4137-934A-6787892B2855}" dt="2019-09-12T10:43:50.635" v="128"/>
        <pc:sldMkLst>
          <pc:docMk/>
          <pc:sldMk cId="2735284427" sldId="435"/>
        </pc:sldMkLst>
        <pc:spChg chg="mod">
          <ac:chgData name="Kate Cockroft" userId="475bb5eede09e9ab" providerId="LiveId" clId="{4B0F7487-2FCE-4137-934A-6787892B2855}" dt="2019-09-12T10:43:50.635" v="128"/>
          <ac:spMkLst>
            <pc:docMk/>
            <pc:sldMk cId="2735284427" sldId="435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Autumn Block 2 – Addition and Subtraction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9: Estimate Answers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calculation which is the best estimate for 6,384 + 2,947.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FA3F3-0F0B-47FE-8BC2-C3D302B301DD}"/>
              </a:ext>
            </a:extLst>
          </p:cNvPr>
          <p:cNvGrpSpPr/>
          <p:nvPr/>
        </p:nvGrpSpPr>
        <p:grpSpPr>
          <a:xfrm>
            <a:off x="2772000" y="1530280"/>
            <a:ext cx="3600000" cy="3021945"/>
            <a:chOff x="2772000" y="1735238"/>
            <a:chExt cx="3600000" cy="3021945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4C52FC1D-6238-4CB8-B1B7-80BB5C573E1E}"/>
                </a:ext>
              </a:extLst>
            </p:cNvPr>
            <p:cNvSpPr/>
            <p:nvPr/>
          </p:nvSpPr>
          <p:spPr>
            <a:xfrm>
              <a:off x="2772000" y="1735238"/>
              <a:ext cx="360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36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6,000 + 3,000</a:t>
              </a:r>
            </a:p>
            <a:p>
              <a:pPr algn="ctr"/>
              <a:endParaRPr lang="en-GB" sz="3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7B01F3E1-7323-444D-9D6F-69B485930CFA}"/>
                </a:ext>
              </a:extLst>
            </p:cNvPr>
            <p:cNvSpPr/>
            <p:nvPr/>
          </p:nvSpPr>
          <p:spPr>
            <a:xfrm>
              <a:off x="2772000" y="2792269"/>
              <a:ext cx="360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3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6,400 + 2,900</a:t>
              </a:r>
            </a:p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AF8AFC86-D981-4901-B48F-C5B92E675C76}"/>
                </a:ext>
              </a:extLst>
            </p:cNvPr>
            <p:cNvSpPr/>
            <p:nvPr/>
          </p:nvSpPr>
          <p:spPr>
            <a:xfrm>
              <a:off x="2772000" y="3857183"/>
              <a:ext cx="360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3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6,000 + 2,000</a:t>
              </a:r>
            </a:p>
            <a:p>
              <a:pPr algn="ctr"/>
              <a:endParaRPr lang="en-GB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9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calculation which is the best estimate for 6,384 + 2,947.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CC151-3464-462E-AAFE-587172EA7DD6}"/>
              </a:ext>
            </a:extLst>
          </p:cNvPr>
          <p:cNvSpPr txBox="1"/>
          <p:nvPr/>
        </p:nvSpPr>
        <p:spPr>
          <a:xfrm>
            <a:off x="6508591" y="2847450"/>
            <a:ext cx="849913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A86DF0B-F9CE-4603-949C-0164EBFA9467}"/>
              </a:ext>
            </a:extLst>
          </p:cNvPr>
          <p:cNvSpPr/>
          <p:nvPr/>
        </p:nvSpPr>
        <p:spPr>
          <a:xfrm>
            <a:off x="2772000" y="1530280"/>
            <a:ext cx="360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6,000 + 3,000</a:t>
            </a:r>
          </a:p>
          <a:p>
            <a:pPr algn="ctr"/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F74B7CD-3E3B-4125-B8C5-DB524EF3F89E}"/>
              </a:ext>
            </a:extLst>
          </p:cNvPr>
          <p:cNvSpPr/>
          <p:nvPr/>
        </p:nvSpPr>
        <p:spPr>
          <a:xfrm>
            <a:off x="2772000" y="2587311"/>
            <a:ext cx="360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6,400 + 2,900</a:t>
            </a:r>
          </a:p>
          <a:p>
            <a:pPr algn="ctr"/>
            <a:endParaRPr lang="en-GB" sz="3600" dirty="0"/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14508B42-B112-49DD-8D05-4C403AB54733}"/>
              </a:ext>
            </a:extLst>
          </p:cNvPr>
          <p:cNvSpPr/>
          <p:nvPr/>
        </p:nvSpPr>
        <p:spPr>
          <a:xfrm>
            <a:off x="2772000" y="3652225"/>
            <a:ext cx="360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6,000 + 2,000</a:t>
            </a:r>
          </a:p>
          <a:p>
            <a:pPr algn="ctr"/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2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4CB248-B829-41BF-AA8F-61CF3F37201C}"/>
              </a:ext>
            </a:extLst>
          </p:cNvPr>
          <p:cNvGrpSpPr/>
          <p:nvPr/>
        </p:nvGrpSpPr>
        <p:grpSpPr>
          <a:xfrm>
            <a:off x="2897045" y="1456653"/>
            <a:ext cx="3316185" cy="2615162"/>
            <a:chOff x="2772000" y="1526992"/>
            <a:chExt cx="3600000" cy="302261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444C7BC-C487-4DED-8DEA-483657CE8069}"/>
                </a:ext>
              </a:extLst>
            </p:cNvPr>
            <p:cNvSpPr/>
            <p:nvPr/>
          </p:nvSpPr>
          <p:spPr>
            <a:xfrm>
              <a:off x="2772000" y="1526992"/>
              <a:ext cx="3600000" cy="9000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5,149 + 1,170</a:t>
              </a:r>
            </a:p>
            <a:p>
              <a:pPr algn="ctr"/>
              <a:endParaRPr lang="en-GB" sz="3200" dirty="0"/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BC723E74-CDB7-45F5-84C6-C2646A0677DD}"/>
                </a:ext>
              </a:extLst>
            </p:cNvPr>
            <p:cNvSpPr/>
            <p:nvPr/>
          </p:nvSpPr>
          <p:spPr>
            <a:xfrm>
              <a:off x="2772000" y="2588300"/>
              <a:ext cx="3600000" cy="9000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8,427 – 2,051</a:t>
              </a:r>
            </a:p>
            <a:p>
              <a:pPr algn="ctr"/>
              <a:endParaRPr lang="en-GB" sz="3200" dirty="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4F3C797-6E0B-4EDD-972C-233669EA0CAC}"/>
                </a:ext>
              </a:extLst>
            </p:cNvPr>
            <p:cNvSpPr/>
            <p:nvPr/>
          </p:nvSpPr>
          <p:spPr>
            <a:xfrm>
              <a:off x="2772000" y="3649607"/>
              <a:ext cx="3600000" cy="9000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4,669 + 1,708</a:t>
              </a:r>
            </a:p>
            <a:p>
              <a:pPr algn="ctr"/>
              <a:endParaRPr lang="en-GB" sz="3200" dirty="0"/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80DF86-C85B-4A46-B4EB-D1468DB9E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75035"/>
              </p:ext>
            </p:extLst>
          </p:nvPr>
        </p:nvGraphicFramePr>
        <p:xfrm>
          <a:off x="2348174" y="1456653"/>
          <a:ext cx="1097742" cy="2674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742">
                  <a:extLst>
                    <a:ext uri="{9D8B030D-6E8A-4147-A177-3AD203B41FA5}">
                      <a16:colId xmlns:a16="http://schemas.microsoft.com/office/drawing/2014/main" val="967852782"/>
                    </a:ext>
                  </a:extLst>
                </a:gridCol>
              </a:tblGrid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898889"/>
                  </a:ext>
                </a:extLst>
              </a:tr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142017"/>
                  </a:ext>
                </a:extLst>
              </a:tr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13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44C7BC-C487-4DED-8DEA-483657CE8069}"/>
              </a:ext>
            </a:extLst>
          </p:cNvPr>
          <p:cNvSpPr/>
          <p:nvPr/>
        </p:nvSpPr>
        <p:spPr>
          <a:xfrm>
            <a:off x="2897045" y="1456653"/>
            <a:ext cx="3316185" cy="7786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5,149 + 1,170</a:t>
            </a:r>
          </a:p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C723E74-CDB7-45F5-84C6-C2646A0677DD}"/>
              </a:ext>
            </a:extLst>
          </p:cNvPr>
          <p:cNvSpPr/>
          <p:nvPr/>
        </p:nvSpPr>
        <p:spPr>
          <a:xfrm>
            <a:off x="2897045" y="2374895"/>
            <a:ext cx="3316185" cy="7786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8,427 – 2,051</a:t>
            </a:r>
          </a:p>
          <a:p>
            <a:pPr algn="ctr"/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4F3C797-6E0B-4EDD-972C-233669EA0CAC}"/>
              </a:ext>
            </a:extLst>
          </p:cNvPr>
          <p:cNvSpPr/>
          <p:nvPr/>
        </p:nvSpPr>
        <p:spPr>
          <a:xfrm>
            <a:off x="2897045" y="3293136"/>
            <a:ext cx="3316185" cy="7786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4,669 + 1,708</a:t>
            </a:r>
          </a:p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80DF86-C85B-4A46-B4EB-D1468DB9E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67027"/>
              </p:ext>
            </p:extLst>
          </p:nvPr>
        </p:nvGraphicFramePr>
        <p:xfrm>
          <a:off x="2348174" y="1456653"/>
          <a:ext cx="1097742" cy="2674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742">
                  <a:extLst>
                    <a:ext uri="{9D8B030D-6E8A-4147-A177-3AD203B41FA5}">
                      <a16:colId xmlns:a16="http://schemas.microsoft.com/office/drawing/2014/main" val="967852782"/>
                    </a:ext>
                  </a:extLst>
                </a:gridCol>
              </a:tblGrid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898889"/>
                  </a:ext>
                </a:extLst>
              </a:tr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142017"/>
                  </a:ext>
                </a:extLst>
              </a:tr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13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6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C is the odd one out when rounded to the nearest 1,000 as it totals 7,000, A and B total 6,000; C is also the odd one out when rounded to the nearest 100 as it totals 6,400, A and B total 6,300; A is the odd one out when rounded to the nearest 10 as it totals 6,320, A and B total 6,380.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44C7BC-C487-4DED-8DEA-483657CE8069}"/>
              </a:ext>
            </a:extLst>
          </p:cNvPr>
          <p:cNvSpPr/>
          <p:nvPr/>
        </p:nvSpPr>
        <p:spPr>
          <a:xfrm>
            <a:off x="2897045" y="1456653"/>
            <a:ext cx="3316185" cy="7786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5,149 + 1,170</a:t>
            </a:r>
          </a:p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C723E74-CDB7-45F5-84C6-C2646A0677DD}"/>
              </a:ext>
            </a:extLst>
          </p:cNvPr>
          <p:cNvSpPr/>
          <p:nvPr/>
        </p:nvSpPr>
        <p:spPr>
          <a:xfrm>
            <a:off x="2897045" y="2374895"/>
            <a:ext cx="3316185" cy="7786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8,427 – 2,051</a:t>
            </a:r>
          </a:p>
          <a:p>
            <a:pPr algn="ctr"/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4F3C797-6E0B-4EDD-972C-233669EA0CAC}"/>
              </a:ext>
            </a:extLst>
          </p:cNvPr>
          <p:cNvSpPr/>
          <p:nvPr/>
        </p:nvSpPr>
        <p:spPr>
          <a:xfrm>
            <a:off x="2897045" y="3293136"/>
            <a:ext cx="3316185" cy="7786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4,669 + 1,708</a:t>
            </a:r>
          </a:p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CB196CFD-6208-4018-8A39-7F2C6C64C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79236"/>
              </p:ext>
            </p:extLst>
          </p:nvPr>
        </p:nvGraphicFramePr>
        <p:xfrm>
          <a:off x="2348174" y="1456653"/>
          <a:ext cx="1097742" cy="2674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742">
                  <a:extLst>
                    <a:ext uri="{9D8B030D-6E8A-4147-A177-3AD203B41FA5}">
                      <a16:colId xmlns:a16="http://schemas.microsoft.com/office/drawing/2014/main" val="967852782"/>
                    </a:ext>
                  </a:extLst>
                </a:gridCol>
              </a:tblGrid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898889"/>
                  </a:ext>
                </a:extLst>
              </a:tr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142017"/>
                  </a:ext>
                </a:extLst>
              </a:tr>
              <a:tr h="89160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13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83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9B55B7-BEC4-46B6-AB95-85937A94A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Anna and Rob are estimating the answer to 2,793 + 4,629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makes the most sensible estimate?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choice.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B53BC5B-DE28-459B-A9C0-7EC1CF94B8EE}"/>
              </a:ext>
            </a:extLst>
          </p:cNvPr>
          <p:cNvSpPr/>
          <p:nvPr/>
        </p:nvSpPr>
        <p:spPr>
          <a:xfrm>
            <a:off x="2786673" y="1845450"/>
            <a:ext cx="3295352" cy="1099843"/>
          </a:xfrm>
          <a:prstGeom prst="wedgeRoundRectCallout">
            <a:avLst>
              <a:gd name="adj1" fmla="val -60904"/>
              <a:gd name="adj2" fmla="val 157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It’s about 7,300</a:t>
            </a: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FFA1A99-41BE-4080-86CE-D8136E1100D7}"/>
              </a:ext>
            </a:extLst>
          </p:cNvPr>
          <p:cNvSpPr/>
          <p:nvPr/>
        </p:nvSpPr>
        <p:spPr>
          <a:xfrm flipH="1">
            <a:off x="2786673" y="3267373"/>
            <a:ext cx="3295352" cy="1099843"/>
          </a:xfrm>
          <a:prstGeom prst="wedgeRoundRectCallout">
            <a:avLst>
              <a:gd name="adj1" fmla="val -60904"/>
              <a:gd name="adj2" fmla="val 157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It’s about 7,400</a:t>
            </a: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7CF95-6A00-4642-8B56-32506F32BEA6}"/>
              </a:ext>
            </a:extLst>
          </p:cNvPr>
          <p:cNvSpPr txBox="1"/>
          <p:nvPr/>
        </p:nvSpPr>
        <p:spPr>
          <a:xfrm>
            <a:off x="1043991" y="3083833"/>
            <a:ext cx="197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C57A9-B496-4513-9FA5-A60FA0994618}"/>
              </a:ext>
            </a:extLst>
          </p:cNvPr>
          <p:cNvSpPr txBox="1"/>
          <p:nvPr/>
        </p:nvSpPr>
        <p:spPr>
          <a:xfrm>
            <a:off x="7037516" y="4423730"/>
            <a:ext cx="197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Rob</a:t>
            </a:r>
          </a:p>
        </p:txBody>
      </p:sp>
    </p:spTree>
    <p:extLst>
      <p:ext uri="{BB962C8B-B14F-4D97-AF65-F5344CB8AC3E}">
        <p14:creationId xmlns:p14="http://schemas.microsoft.com/office/powerpoint/2010/main" val="370625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9B55B7-BEC4-46B6-AB95-85937A94A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Anna and Rob are estimating the answer to 2,793 + 4,629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makes the most sensible estimate?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choice.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Rob has made the most sensible estimate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7CF95-6A00-4642-8B56-32506F32BEA6}"/>
              </a:ext>
            </a:extLst>
          </p:cNvPr>
          <p:cNvSpPr txBox="1"/>
          <p:nvPr/>
        </p:nvSpPr>
        <p:spPr>
          <a:xfrm>
            <a:off x="1043991" y="3083833"/>
            <a:ext cx="197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C57A9-B496-4513-9FA5-A60FA0994618}"/>
              </a:ext>
            </a:extLst>
          </p:cNvPr>
          <p:cNvSpPr txBox="1"/>
          <p:nvPr/>
        </p:nvSpPr>
        <p:spPr>
          <a:xfrm>
            <a:off x="7037516" y="4423730"/>
            <a:ext cx="197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Rob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A2FC2A2-EA35-4DDA-8A1D-5C5016854CCA}"/>
              </a:ext>
            </a:extLst>
          </p:cNvPr>
          <p:cNvSpPr/>
          <p:nvPr/>
        </p:nvSpPr>
        <p:spPr>
          <a:xfrm>
            <a:off x="2786673" y="1845450"/>
            <a:ext cx="3295352" cy="1099843"/>
          </a:xfrm>
          <a:prstGeom prst="wedgeRoundRectCallout">
            <a:avLst>
              <a:gd name="adj1" fmla="val -60904"/>
              <a:gd name="adj2" fmla="val 15725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It’s about 7,300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E704439-6E43-48B5-8FF2-6FF2164DFB83}"/>
              </a:ext>
            </a:extLst>
          </p:cNvPr>
          <p:cNvSpPr/>
          <p:nvPr/>
        </p:nvSpPr>
        <p:spPr>
          <a:xfrm flipH="1">
            <a:off x="2786673" y="3267373"/>
            <a:ext cx="3295352" cy="1099843"/>
          </a:xfrm>
          <a:prstGeom prst="wedgeRoundRectCallout">
            <a:avLst>
              <a:gd name="adj1" fmla="val -60904"/>
              <a:gd name="adj2" fmla="val 1572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It’s about 7,400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8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9B55B7-BEC4-46B6-AB95-85937A94A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Anna and Rob are estimating the answer to 2,793 + 4,629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makes the most sensible estimate?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choice.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Rob has made the most sensible estimate because 2,793 + 4,629 when rounded to the nearest 100 is 2,800 + 4,600 = 7,400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7CF95-6A00-4642-8B56-32506F32BEA6}"/>
              </a:ext>
            </a:extLst>
          </p:cNvPr>
          <p:cNvSpPr txBox="1"/>
          <p:nvPr/>
        </p:nvSpPr>
        <p:spPr>
          <a:xfrm>
            <a:off x="1043991" y="3083833"/>
            <a:ext cx="197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C57A9-B496-4513-9FA5-A60FA0994618}"/>
              </a:ext>
            </a:extLst>
          </p:cNvPr>
          <p:cNvSpPr txBox="1"/>
          <p:nvPr/>
        </p:nvSpPr>
        <p:spPr>
          <a:xfrm>
            <a:off x="7037516" y="4423730"/>
            <a:ext cx="197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Rob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A2FC2A2-EA35-4DDA-8A1D-5C5016854CCA}"/>
              </a:ext>
            </a:extLst>
          </p:cNvPr>
          <p:cNvSpPr/>
          <p:nvPr/>
        </p:nvSpPr>
        <p:spPr>
          <a:xfrm>
            <a:off x="2786673" y="1845450"/>
            <a:ext cx="3295352" cy="1099843"/>
          </a:xfrm>
          <a:prstGeom prst="wedgeRoundRectCallout">
            <a:avLst>
              <a:gd name="adj1" fmla="val -60904"/>
              <a:gd name="adj2" fmla="val 15725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It’s about 7,300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E704439-6E43-48B5-8FF2-6FF2164DFB83}"/>
              </a:ext>
            </a:extLst>
          </p:cNvPr>
          <p:cNvSpPr/>
          <p:nvPr/>
        </p:nvSpPr>
        <p:spPr>
          <a:xfrm flipH="1">
            <a:off x="2786673" y="3267373"/>
            <a:ext cx="3295352" cy="1099843"/>
          </a:xfrm>
          <a:prstGeom prst="wedgeRoundRectCallout">
            <a:avLst>
              <a:gd name="adj1" fmla="val -60904"/>
              <a:gd name="adj2" fmla="val 1572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It’s about 7,400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8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5AC1A-2AA5-4C01-856B-B5EC696FC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6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total of workers in two factories is 7,737. Liz is calculating the amount of workers in Factory B.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the number of workers in Factory B by rounding to the nearest 10 and the nearest 100.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FE7416-99AD-49E6-B713-13422C7C781F}"/>
              </a:ext>
            </a:extLst>
          </p:cNvPr>
          <p:cNvSpPr/>
          <p:nvPr/>
        </p:nvSpPr>
        <p:spPr>
          <a:xfrm>
            <a:off x="3075356" y="3669215"/>
            <a:ext cx="2915138" cy="7693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Factory A has 3,484 workers.</a:t>
            </a:r>
          </a:p>
        </p:txBody>
      </p:sp>
    </p:spTree>
    <p:extLst>
      <p:ext uri="{BB962C8B-B14F-4D97-AF65-F5344CB8AC3E}">
        <p14:creationId xmlns:p14="http://schemas.microsoft.com/office/powerpoint/2010/main" val="426586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5AC1A-2AA5-4C01-856B-B5EC696FC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6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total of workers in two factories is 7,737. Liz is calculating the amount of workers in Factory B.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the number of workers in Factory B by rounding to the nearest 10 and the nearest 100.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Estimate: 3,480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4,260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7,740 (rounded to nearest 10)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Estimate: 3,500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4,200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7,700 (rounded to nearest 100)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FE7416-99AD-49E6-B713-13422C7C781F}"/>
              </a:ext>
            </a:extLst>
          </p:cNvPr>
          <p:cNvSpPr/>
          <p:nvPr/>
        </p:nvSpPr>
        <p:spPr>
          <a:xfrm>
            <a:off x="3075356" y="3669215"/>
            <a:ext cx="2915138" cy="7693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Factory A has 3,484 workers.</a:t>
            </a:r>
          </a:p>
        </p:txBody>
      </p:sp>
    </p:spTree>
    <p:extLst>
      <p:ext uri="{BB962C8B-B14F-4D97-AF65-F5344CB8AC3E}">
        <p14:creationId xmlns:p14="http://schemas.microsoft.com/office/powerpoint/2010/main" val="101611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2,457 – 1,623 by rounding each number to the nearest thousand, hundred, and ten.</a:t>
            </a: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most accurate estimate? </a:t>
            </a:r>
          </a:p>
          <a:p>
            <a:pPr marL="88900"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least accurate estimate? </a:t>
            </a:r>
          </a:p>
          <a:p>
            <a:pPr marL="88900"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best estimate?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E7D0C9-3BA5-43DD-8E86-BBE333A47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98435"/>
              </p:ext>
            </p:extLst>
          </p:nvPr>
        </p:nvGraphicFramePr>
        <p:xfrm>
          <a:off x="2565307" y="1783626"/>
          <a:ext cx="4013385" cy="236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919">
                  <a:extLst>
                    <a:ext uri="{9D8B030D-6E8A-4147-A177-3AD203B41FA5}">
                      <a16:colId xmlns:a16="http://schemas.microsoft.com/office/drawing/2014/main" val="725331542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3002487880"/>
                    </a:ext>
                  </a:extLst>
                </a:gridCol>
                <a:gridCol w="372533">
                  <a:extLst>
                    <a:ext uri="{9D8B030D-6E8A-4147-A177-3AD203B41FA5}">
                      <a16:colId xmlns:a16="http://schemas.microsoft.com/office/drawing/2014/main" val="1978434635"/>
                    </a:ext>
                  </a:extLst>
                </a:gridCol>
                <a:gridCol w="959116">
                  <a:extLst>
                    <a:ext uri="{9D8B030D-6E8A-4147-A177-3AD203B41FA5}">
                      <a16:colId xmlns:a16="http://schemas.microsoft.com/office/drawing/2014/main" val="2902798736"/>
                    </a:ext>
                  </a:extLst>
                </a:gridCol>
                <a:gridCol w="353218">
                  <a:extLst>
                    <a:ext uri="{9D8B030D-6E8A-4147-A177-3AD203B41FA5}">
                      <a16:colId xmlns:a16="http://schemas.microsoft.com/office/drawing/2014/main" val="3675051663"/>
                    </a:ext>
                  </a:extLst>
                </a:gridCol>
                <a:gridCol w="719666">
                  <a:extLst>
                    <a:ext uri="{9D8B030D-6E8A-4147-A177-3AD203B41FA5}">
                      <a16:colId xmlns:a16="http://schemas.microsoft.com/office/drawing/2014/main" val="258480237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049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031728"/>
                  </a:ext>
                </a:extLst>
              </a:tr>
              <a:tr h="63997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2,500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1,600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900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889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31593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2,460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1,620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840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87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2,457 – 1,623 by rounding each number to the nearest thousand, hundred, and ten.</a:t>
            </a: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most accurate estimate? </a:t>
            </a:r>
          </a:p>
          <a:p>
            <a:pPr marL="88900"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least accurate estimate? </a:t>
            </a:r>
          </a:p>
          <a:p>
            <a:pPr marL="88900"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best estimate?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707173-38AD-41D5-824F-58679A2EB244}"/>
              </a:ext>
            </a:extLst>
          </p:cNvPr>
          <p:cNvSpPr/>
          <p:nvPr/>
        </p:nvSpPr>
        <p:spPr>
          <a:xfrm>
            <a:off x="6963487" y="4352557"/>
            <a:ext cx="7349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  <a:p>
            <a:pPr marL="88900"/>
            <a:endParaRPr lang="en-GB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  <a:p>
            <a:pPr marL="88900"/>
            <a:endParaRPr lang="en-GB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A37709-D345-4FF2-ABE3-25BA5A977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18088"/>
              </p:ext>
            </p:extLst>
          </p:nvPr>
        </p:nvGraphicFramePr>
        <p:xfrm>
          <a:off x="2565307" y="1783626"/>
          <a:ext cx="4013385" cy="236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919">
                  <a:extLst>
                    <a:ext uri="{9D8B030D-6E8A-4147-A177-3AD203B41FA5}">
                      <a16:colId xmlns:a16="http://schemas.microsoft.com/office/drawing/2014/main" val="725331542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3002487880"/>
                    </a:ext>
                  </a:extLst>
                </a:gridCol>
                <a:gridCol w="372533">
                  <a:extLst>
                    <a:ext uri="{9D8B030D-6E8A-4147-A177-3AD203B41FA5}">
                      <a16:colId xmlns:a16="http://schemas.microsoft.com/office/drawing/2014/main" val="1978434635"/>
                    </a:ext>
                  </a:extLst>
                </a:gridCol>
                <a:gridCol w="959116">
                  <a:extLst>
                    <a:ext uri="{9D8B030D-6E8A-4147-A177-3AD203B41FA5}">
                      <a16:colId xmlns:a16="http://schemas.microsoft.com/office/drawing/2014/main" val="2902798736"/>
                    </a:ext>
                  </a:extLst>
                </a:gridCol>
                <a:gridCol w="353218">
                  <a:extLst>
                    <a:ext uri="{9D8B030D-6E8A-4147-A177-3AD203B41FA5}">
                      <a16:colId xmlns:a16="http://schemas.microsoft.com/office/drawing/2014/main" val="3675051663"/>
                    </a:ext>
                  </a:extLst>
                </a:gridCol>
                <a:gridCol w="719666">
                  <a:extLst>
                    <a:ext uri="{9D8B030D-6E8A-4147-A177-3AD203B41FA5}">
                      <a16:colId xmlns:a16="http://schemas.microsoft.com/office/drawing/2014/main" val="258480237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049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031728"/>
                  </a:ext>
                </a:extLst>
              </a:tr>
              <a:tr h="63997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2,500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1,600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900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889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31593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2,460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1,620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840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87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85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calculation below has an approximate answer of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2,470 if both numbers are rounded to the nearest ten.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CD0340-C166-4BE3-9EC9-23B91F9E6455}"/>
              </a:ext>
            </a:extLst>
          </p:cNvPr>
          <p:cNvSpPr/>
          <p:nvPr/>
        </p:nvSpPr>
        <p:spPr>
          <a:xfrm>
            <a:off x="2772000" y="2581009"/>
            <a:ext cx="3600000" cy="1440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1,962 + 516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20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calculation below has an approximate answer of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2,470 if both numbers are rounded to the nearest ten.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1,962 rounds to 1,960 and 516 rounds to 520.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1,960 + 520 = 2,480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017A0530-50EA-4932-9FD1-9EF8A65DAB6D}"/>
              </a:ext>
            </a:extLst>
          </p:cNvPr>
          <p:cNvSpPr/>
          <p:nvPr/>
        </p:nvSpPr>
        <p:spPr>
          <a:xfrm>
            <a:off x="2772000" y="2581009"/>
            <a:ext cx="3600000" cy="1440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1,962 + 516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3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the answer to the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8EB0D7-A342-4093-BD47-187767991CA3}"/>
              </a:ext>
            </a:extLst>
          </p:cNvPr>
          <p:cNvSpPr/>
          <p:nvPr/>
        </p:nvSpPr>
        <p:spPr>
          <a:xfrm>
            <a:off x="2772000" y="2303713"/>
            <a:ext cx="3600000" cy="900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4,265 + 3,509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3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the answer to the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Estimate: 8,000 when rounded to the nearest 1,000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Estimate: 7,800 when rounded to the nearest 100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Estimate: 7,780 when rounded to the nearest 10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8EB0D7-A342-4093-BD47-187767991CA3}"/>
              </a:ext>
            </a:extLst>
          </p:cNvPr>
          <p:cNvSpPr/>
          <p:nvPr/>
        </p:nvSpPr>
        <p:spPr>
          <a:xfrm>
            <a:off x="2772000" y="2303713"/>
            <a:ext cx="3600000" cy="900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4,265 + 3,509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43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estimate that is the best solution for 3,849 + 4,793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782BE1-027E-4823-B934-AB7637C4DE5E}"/>
              </a:ext>
            </a:extLst>
          </p:cNvPr>
          <p:cNvGrpSpPr/>
          <p:nvPr/>
        </p:nvGrpSpPr>
        <p:grpSpPr>
          <a:xfrm>
            <a:off x="644750" y="1565060"/>
            <a:ext cx="7494970" cy="2484048"/>
            <a:chOff x="644750" y="1565060"/>
            <a:chExt cx="7494970" cy="2484048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6011A9B-6F33-4772-A06F-D5E1E50EF56C}"/>
                </a:ext>
              </a:extLst>
            </p:cNvPr>
            <p:cNvSpPr/>
            <p:nvPr/>
          </p:nvSpPr>
          <p:spPr>
            <a:xfrm>
              <a:off x="3132000" y="1565060"/>
              <a:ext cx="2880000" cy="10440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1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8,500</a:t>
              </a:r>
            </a:p>
            <a:p>
              <a:pPr algn="ctr"/>
              <a:endParaRPr lang="en-GB" dirty="0"/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B027646E-4EAA-4D2D-9DBA-A2488AF1E689}"/>
                </a:ext>
              </a:extLst>
            </p:cNvPr>
            <p:cNvSpPr/>
            <p:nvPr/>
          </p:nvSpPr>
          <p:spPr>
            <a:xfrm>
              <a:off x="1079947" y="3005108"/>
              <a:ext cx="2880000" cy="10440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1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8,000</a:t>
              </a:r>
            </a:p>
            <a:p>
              <a:pPr algn="ctr"/>
              <a:endParaRPr lang="en-GB" dirty="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D7CA1BB0-30E5-41E5-A848-C0FB3D07C5C9}"/>
                </a:ext>
              </a:extLst>
            </p:cNvPr>
            <p:cNvSpPr/>
            <p:nvPr/>
          </p:nvSpPr>
          <p:spPr>
            <a:xfrm>
              <a:off x="5259720" y="3005108"/>
              <a:ext cx="2880000" cy="10440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685800"/>
              <a:endParaRPr lang="en-GB" sz="1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 algn="ctr" defTabSz="685800"/>
              <a:r>
                <a:rPr lang="en-GB" sz="3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8,600</a:t>
              </a:r>
            </a:p>
            <a:p>
              <a:pPr algn="ctr"/>
              <a:endParaRPr lang="en-GB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3C28C3-9F7D-47AA-81D4-CE1A1E1BC79E}"/>
                </a:ext>
              </a:extLst>
            </p:cNvPr>
            <p:cNvSpPr txBox="1"/>
            <p:nvPr/>
          </p:nvSpPr>
          <p:spPr>
            <a:xfrm>
              <a:off x="2694317" y="1565060"/>
              <a:ext cx="12656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263BBB-5488-4BC4-B824-207FA39DBEB6}"/>
                </a:ext>
              </a:extLst>
            </p:cNvPr>
            <p:cNvSpPr txBox="1"/>
            <p:nvPr/>
          </p:nvSpPr>
          <p:spPr>
            <a:xfrm>
              <a:off x="644750" y="3033150"/>
              <a:ext cx="12656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97B53E-6DF4-41EC-9CFB-E790096A4EA2}"/>
                </a:ext>
              </a:extLst>
            </p:cNvPr>
            <p:cNvSpPr txBox="1"/>
            <p:nvPr/>
          </p:nvSpPr>
          <p:spPr>
            <a:xfrm>
              <a:off x="4801879" y="3033150"/>
              <a:ext cx="12656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5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estimate that is the best solution for 3,849 + 4,793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8,600 = 3,800 + 4,800 when rounded to the nearest 100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CB4E66F-37A9-452B-AF43-1A8938DA9039}"/>
              </a:ext>
            </a:extLst>
          </p:cNvPr>
          <p:cNvSpPr/>
          <p:nvPr/>
        </p:nvSpPr>
        <p:spPr>
          <a:xfrm>
            <a:off x="3132000" y="1565060"/>
            <a:ext cx="2880000" cy="1044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8,500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39B0117-C270-401A-A413-A8652A4A11AC}"/>
              </a:ext>
            </a:extLst>
          </p:cNvPr>
          <p:cNvSpPr/>
          <p:nvPr/>
        </p:nvSpPr>
        <p:spPr>
          <a:xfrm>
            <a:off x="1079947" y="3005108"/>
            <a:ext cx="2880000" cy="1044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8,000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B805A37-6F9D-4158-9C78-C3A3CD984729}"/>
              </a:ext>
            </a:extLst>
          </p:cNvPr>
          <p:cNvSpPr/>
          <p:nvPr/>
        </p:nvSpPr>
        <p:spPr>
          <a:xfrm>
            <a:off x="5259720" y="3005108"/>
            <a:ext cx="2880000" cy="104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/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8,600</a:t>
            </a:r>
          </a:p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5AD61-9941-4852-8C31-6E4E5D5EAC70}"/>
              </a:ext>
            </a:extLst>
          </p:cNvPr>
          <p:cNvSpPr txBox="1"/>
          <p:nvPr/>
        </p:nvSpPr>
        <p:spPr>
          <a:xfrm>
            <a:off x="2694317" y="1565060"/>
            <a:ext cx="126563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42CE67-7690-4FED-9809-3B9BF8D5B53C}"/>
              </a:ext>
            </a:extLst>
          </p:cNvPr>
          <p:cNvSpPr txBox="1"/>
          <p:nvPr/>
        </p:nvSpPr>
        <p:spPr>
          <a:xfrm>
            <a:off x="644750" y="3033150"/>
            <a:ext cx="126563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4DBB97-32AF-4B08-A919-CA867C1D9B6E}"/>
              </a:ext>
            </a:extLst>
          </p:cNvPr>
          <p:cNvSpPr txBox="1"/>
          <p:nvPr/>
        </p:nvSpPr>
        <p:spPr>
          <a:xfrm>
            <a:off x="4801879" y="3033150"/>
            <a:ext cx="126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447AC-7ACA-4952-A62B-B2C66B6E483C}"/>
              </a:ext>
            </a:extLst>
          </p:cNvPr>
          <p:cNvSpPr txBox="1"/>
          <p:nvPr/>
        </p:nvSpPr>
        <p:spPr>
          <a:xfrm>
            <a:off x="7214140" y="3005108"/>
            <a:ext cx="849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40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86144f90-c7b6-48d0-aae5-f5e9e48cc3df"/>
    <ds:schemaRef ds:uri="http://schemas.microsoft.com/office/infopath/2007/PartnerControls"/>
    <ds:schemaRef ds:uri="0f0ae0ff-29c4-4766-b250-c1a9bee8d43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EFF4E1-086A-4DB8-9D16-47FEDFB14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908</Words>
  <Application>Microsoft Office PowerPoint</Application>
  <PresentationFormat>On-screen Show (4:3)</PresentationFormat>
  <Paragraphs>397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Lauren March</cp:lastModifiedBy>
  <cp:revision>47</cp:revision>
  <dcterms:created xsi:type="dcterms:W3CDTF">2018-03-17T10:08:43Z</dcterms:created>
  <dcterms:modified xsi:type="dcterms:W3CDTF">2020-04-30T07:44:54Z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19456">
    <vt:lpwstr>268</vt:lpwstr>
  </property>
</Properties>
</file>