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423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05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8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83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85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78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430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62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54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55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030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72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38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52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966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27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B8C3F0-D236-4C1C-9C84-0F463470F53E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36E99F-C822-429D-9E98-9FBA527FF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1084082"/>
            <a:ext cx="9144000" cy="2849521"/>
          </a:xfrm>
        </p:spPr>
        <p:txBody>
          <a:bodyPr/>
          <a:lstStyle/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Welcome to </a:t>
            </a:r>
            <a:r>
              <a:rPr lang="en-GB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Warsop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8165" y="3861601"/>
            <a:ext cx="6815669" cy="3139887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Today we are going to give a tour around </a:t>
            </a:r>
            <a:r>
              <a:rPr lang="en-GB" dirty="0" err="1"/>
              <a:t>W</a:t>
            </a:r>
            <a:r>
              <a:rPr lang="en-GB" dirty="0" err="1" smtClean="0"/>
              <a:t>arsop</a:t>
            </a:r>
            <a:r>
              <a:rPr lang="en-GB" dirty="0" smtClean="0"/>
              <a:t>. </a:t>
            </a:r>
            <a:r>
              <a:rPr lang="en-GB" dirty="0" err="1" smtClean="0"/>
              <a:t>Warsop</a:t>
            </a:r>
            <a:r>
              <a:rPr lang="en-GB" dirty="0" smtClean="0"/>
              <a:t> is a rural area. </a:t>
            </a:r>
            <a:r>
              <a:rPr lang="en-GB" dirty="0" err="1" smtClean="0"/>
              <a:t>Warsop</a:t>
            </a:r>
            <a:r>
              <a:rPr lang="en-GB" dirty="0" smtClean="0"/>
              <a:t> has a lot of shops and schools including buildings. </a:t>
            </a:r>
            <a:r>
              <a:rPr lang="en-GB" dirty="0" err="1" smtClean="0"/>
              <a:t>Warsop</a:t>
            </a:r>
            <a:r>
              <a:rPr lang="en-GB" dirty="0" smtClean="0"/>
              <a:t> has a few parks </a:t>
            </a:r>
            <a:r>
              <a:rPr lang="en-GB" dirty="0" err="1" smtClean="0"/>
              <a:t>aswell</a:t>
            </a:r>
            <a:r>
              <a:rPr lang="en-GB" dirty="0" smtClean="0"/>
              <a:t>. Do you want to go to the church? I love </a:t>
            </a:r>
            <a:r>
              <a:rPr lang="en-GB" dirty="0" err="1" smtClean="0"/>
              <a:t>W</a:t>
            </a:r>
            <a:r>
              <a:rPr lang="en-GB" dirty="0" err="1" smtClean="0"/>
              <a:t>arsop</a:t>
            </a:r>
            <a:r>
              <a:rPr lang="en-GB" dirty="0" smtClean="0"/>
              <a:t>, </a:t>
            </a:r>
            <a:r>
              <a:rPr lang="en-GB" dirty="0"/>
              <a:t>I</a:t>
            </a:r>
            <a:r>
              <a:rPr lang="en-GB" dirty="0" smtClean="0"/>
              <a:t> </a:t>
            </a:r>
            <a:r>
              <a:rPr lang="en-GB" dirty="0" smtClean="0"/>
              <a:t>could walk around all day.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Warsop, Photos and Memories | Warsop | Our Mansfield &amp; A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565" y="1004988"/>
            <a:ext cx="4958868" cy="285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3999" y="4394517"/>
            <a:ext cx="9144000" cy="28495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By Nancy, Layla and Abbey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63" y="834160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 smtClean="0"/>
              <a:t>Information</a:t>
            </a:r>
            <a:endParaRPr lang="en-GB" sz="5400" dirty="0"/>
          </a:p>
        </p:txBody>
      </p:sp>
      <p:pic>
        <p:nvPicPr>
          <p:cNvPr id="1026" name="Picture 2" descr="Warsop - aerialphoto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7981" y="2420353"/>
            <a:ext cx="5433081" cy="362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5463" y="2627573"/>
            <a:ext cx="485255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There is 3 schools in </a:t>
            </a:r>
            <a:r>
              <a:rPr lang="en-GB" sz="2000" dirty="0" err="1" smtClean="0"/>
              <a:t>W</a:t>
            </a:r>
            <a:r>
              <a:rPr lang="en-GB" sz="2000" dirty="0" err="1" smtClean="0"/>
              <a:t>arsop</a:t>
            </a:r>
            <a:r>
              <a:rPr lang="en-GB" sz="2000" dirty="0" smtClean="0"/>
              <a:t>, they are called Birklands, Sherwood, </a:t>
            </a:r>
            <a:r>
              <a:rPr lang="en-GB" sz="2000" dirty="0" err="1" smtClean="0"/>
              <a:t>Hetts</a:t>
            </a:r>
            <a:r>
              <a:rPr lang="en-GB" sz="2000" dirty="0" smtClean="0"/>
              <a:t> Lane and Meden School. </a:t>
            </a:r>
          </a:p>
          <a:p>
            <a:endParaRPr lang="en-GB" sz="2000" dirty="0"/>
          </a:p>
          <a:p>
            <a:r>
              <a:rPr lang="en-GB" sz="2000" dirty="0" smtClean="0"/>
              <a:t>There is a church and near to this is a park with a lake called The </a:t>
            </a:r>
            <a:r>
              <a:rPr lang="en-GB" sz="2000" dirty="0" err="1" smtClean="0"/>
              <a:t>Carrs</a:t>
            </a:r>
            <a:r>
              <a:rPr lang="en-GB" sz="2000" dirty="0" smtClean="0"/>
              <a:t>, it’s a lovely place to go for a walk and see the swans.</a:t>
            </a:r>
          </a:p>
          <a:p>
            <a:endParaRPr lang="en-GB" sz="2000" dirty="0"/>
          </a:p>
          <a:p>
            <a:r>
              <a:rPr lang="en-GB" sz="2000" dirty="0" smtClean="0"/>
              <a:t>There are lots of shops in </a:t>
            </a:r>
            <a:r>
              <a:rPr lang="en-GB" sz="2000" dirty="0" err="1" smtClean="0"/>
              <a:t>Warsop</a:t>
            </a:r>
            <a:r>
              <a:rPr lang="en-GB" sz="2000" dirty="0" smtClean="0"/>
              <a:t>, a post office and a library too.</a:t>
            </a:r>
            <a:endParaRPr lang="en-GB" sz="2000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45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</TotalTime>
  <Words>137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Welcome to Warsop </vt:lpstr>
      <vt:lpstr>Information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Warsop</dc:title>
  <dc:creator>siskin</dc:creator>
  <cp:lastModifiedBy>Morgan Goodwin</cp:lastModifiedBy>
  <cp:revision>12</cp:revision>
  <dcterms:created xsi:type="dcterms:W3CDTF">2020-11-19T14:32:07Z</dcterms:created>
  <dcterms:modified xsi:type="dcterms:W3CDTF">2021-02-24T14:43:33Z</dcterms:modified>
</cp:coreProperties>
</file>