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187" autoAdjust="0"/>
    <p:restoredTop sz="94660"/>
  </p:normalViewPr>
  <p:slideViewPr>
    <p:cSldViewPr snapToGrid="0">
      <p:cViewPr>
        <p:scale>
          <a:sx n="57" d="100"/>
          <a:sy n="57" d="100"/>
        </p:scale>
        <p:origin x="51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79007AD-DF7F-4860-846C-89FB2C2D619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FAE14F0B-4096-4037-AC35-784F038AE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79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07AD-DF7F-4860-846C-89FB2C2D619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4F0B-4096-4037-AC35-784F038AE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55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79007AD-DF7F-4860-846C-89FB2C2D619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AE14F0B-4096-4037-AC35-784F038AE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130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79007AD-DF7F-4860-846C-89FB2C2D619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AE14F0B-4096-4037-AC35-784F038AE63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5111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79007AD-DF7F-4860-846C-89FB2C2D619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AE14F0B-4096-4037-AC35-784F038AE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133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07AD-DF7F-4860-846C-89FB2C2D619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4F0B-4096-4037-AC35-784F038AE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265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07AD-DF7F-4860-846C-89FB2C2D619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4F0B-4096-4037-AC35-784F038AE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716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07AD-DF7F-4860-846C-89FB2C2D619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4F0B-4096-4037-AC35-784F038AE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305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79007AD-DF7F-4860-846C-89FB2C2D619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AE14F0B-4096-4037-AC35-784F038AE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80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07AD-DF7F-4860-846C-89FB2C2D619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4F0B-4096-4037-AC35-784F038AE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41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79007AD-DF7F-4860-846C-89FB2C2D619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AE14F0B-4096-4037-AC35-784F038AE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10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07AD-DF7F-4860-846C-89FB2C2D619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4F0B-4096-4037-AC35-784F038AE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644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07AD-DF7F-4860-846C-89FB2C2D619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4F0B-4096-4037-AC35-784F038AE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71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07AD-DF7F-4860-846C-89FB2C2D619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4F0B-4096-4037-AC35-784F038AE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52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07AD-DF7F-4860-846C-89FB2C2D619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4F0B-4096-4037-AC35-784F038AE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157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07AD-DF7F-4860-846C-89FB2C2D619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4F0B-4096-4037-AC35-784F038AE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896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07AD-DF7F-4860-846C-89FB2C2D619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4F0B-4096-4037-AC35-784F038AE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56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007AD-DF7F-4860-846C-89FB2C2D619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14F0B-4096-4037-AC35-784F038AE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7917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9950" y="756050"/>
            <a:ext cx="9873916" cy="697831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Warsop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403" y="1882262"/>
            <a:ext cx="4834597" cy="3674475"/>
          </a:xfrm>
        </p:spPr>
        <p:txBody>
          <a:bodyPr>
            <a:normAutofit/>
          </a:bodyPr>
          <a:lstStyle/>
          <a:p>
            <a:r>
              <a:rPr lang="en-GB" dirty="0" smtClean="0"/>
              <a:t>Hi welcome to </a:t>
            </a:r>
            <a:r>
              <a:rPr lang="en-GB" dirty="0" err="1"/>
              <a:t>W</a:t>
            </a:r>
            <a:r>
              <a:rPr lang="en-GB" dirty="0" err="1" smtClean="0"/>
              <a:t>arsop</a:t>
            </a:r>
            <a:r>
              <a:rPr lang="en-GB" dirty="0" smtClean="0"/>
              <a:t> </a:t>
            </a:r>
            <a:r>
              <a:rPr lang="en-GB" dirty="0" smtClean="0"/>
              <a:t>we are going to show you some places in </a:t>
            </a:r>
            <a:r>
              <a:rPr lang="en-GB" dirty="0" smtClean="0"/>
              <a:t>Market </a:t>
            </a:r>
            <a:r>
              <a:rPr lang="en-GB" dirty="0" err="1" smtClean="0"/>
              <a:t>W</a:t>
            </a:r>
            <a:r>
              <a:rPr lang="en-GB" dirty="0" err="1" smtClean="0"/>
              <a:t>arsop</a:t>
            </a:r>
            <a:r>
              <a:rPr lang="en-GB" dirty="0" smtClean="0"/>
              <a:t>. </a:t>
            </a:r>
            <a:r>
              <a:rPr lang="en-GB" dirty="0"/>
              <a:t>H</a:t>
            </a:r>
            <a:r>
              <a:rPr lang="en-GB" dirty="0" smtClean="0"/>
              <a:t>ere </a:t>
            </a:r>
            <a:r>
              <a:rPr lang="en-GB" dirty="0" smtClean="0"/>
              <a:t>is </a:t>
            </a:r>
            <a:r>
              <a:rPr lang="en-GB" dirty="0" smtClean="0"/>
              <a:t>The </a:t>
            </a:r>
            <a:r>
              <a:rPr lang="en-GB" dirty="0" err="1" smtClean="0"/>
              <a:t>carrs</a:t>
            </a:r>
            <a:r>
              <a:rPr lang="en-GB" dirty="0" smtClean="0"/>
              <a:t> </a:t>
            </a:r>
            <a:r>
              <a:rPr lang="en-GB" dirty="0" smtClean="0"/>
              <a:t>and </a:t>
            </a:r>
            <a:r>
              <a:rPr lang="en-GB" dirty="0" smtClean="0"/>
              <a:t>there is </a:t>
            </a:r>
            <a:r>
              <a:rPr lang="en-GB" dirty="0" err="1" smtClean="0"/>
              <a:t>is</a:t>
            </a:r>
            <a:r>
              <a:rPr lang="en-GB" dirty="0" smtClean="0"/>
              <a:t> </a:t>
            </a:r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 smtClean="0"/>
              <a:t>park in </a:t>
            </a:r>
            <a:r>
              <a:rPr lang="en-GB" dirty="0" smtClean="0"/>
              <a:t>The </a:t>
            </a:r>
            <a:r>
              <a:rPr lang="en-GB" dirty="0" err="1" smtClean="0"/>
              <a:t>Car</a:t>
            </a:r>
            <a:r>
              <a:rPr lang="en-GB" dirty="0" err="1" smtClean="0"/>
              <a:t>rs</a:t>
            </a:r>
            <a:r>
              <a:rPr lang="en-GB" dirty="0" smtClean="0"/>
              <a:t>. There </a:t>
            </a:r>
            <a:r>
              <a:rPr lang="en-GB" dirty="0" smtClean="0"/>
              <a:t>is </a:t>
            </a:r>
            <a:r>
              <a:rPr lang="en-GB" dirty="0"/>
              <a:t>B</a:t>
            </a:r>
            <a:r>
              <a:rPr lang="en-GB" dirty="0" smtClean="0"/>
              <a:t>irklands </a:t>
            </a:r>
            <a:r>
              <a:rPr lang="en-GB" dirty="0"/>
              <a:t>P</a:t>
            </a:r>
            <a:r>
              <a:rPr lang="en-GB" dirty="0" smtClean="0"/>
              <a:t>rimary </a:t>
            </a:r>
            <a:r>
              <a:rPr lang="en-GB" dirty="0" smtClean="0"/>
              <a:t>S</a:t>
            </a:r>
            <a:r>
              <a:rPr lang="en-GB" dirty="0" smtClean="0"/>
              <a:t>chool, </a:t>
            </a:r>
            <a:r>
              <a:rPr lang="en-GB" dirty="0" smtClean="0"/>
              <a:t>this is </a:t>
            </a:r>
            <a:r>
              <a:rPr lang="en-GB" dirty="0" smtClean="0"/>
              <a:t>where </a:t>
            </a:r>
            <a:r>
              <a:rPr lang="en-GB" dirty="0" smtClean="0"/>
              <a:t>we go to school . </a:t>
            </a:r>
            <a:r>
              <a:rPr lang="en-GB" dirty="0" smtClean="0"/>
              <a:t>There </a:t>
            </a:r>
            <a:r>
              <a:rPr lang="en-GB" dirty="0" smtClean="0"/>
              <a:t>is the post office </a:t>
            </a:r>
            <a:r>
              <a:rPr lang="en-GB" dirty="0" smtClean="0"/>
              <a:t>and </a:t>
            </a:r>
            <a:r>
              <a:rPr lang="en-GB" dirty="0" smtClean="0"/>
              <a:t>the church . </a:t>
            </a:r>
            <a:r>
              <a:rPr lang="en-GB" dirty="0" smtClean="0"/>
              <a:t>There </a:t>
            </a:r>
            <a:r>
              <a:rPr lang="en-GB" dirty="0" smtClean="0"/>
              <a:t>is </a:t>
            </a:r>
            <a:r>
              <a:rPr lang="en-GB" dirty="0" smtClean="0"/>
              <a:t>The </a:t>
            </a:r>
            <a:r>
              <a:rPr lang="en-GB" dirty="0" err="1" smtClean="0"/>
              <a:t>carrs</a:t>
            </a:r>
            <a:r>
              <a:rPr lang="en-GB" dirty="0" smtClean="0"/>
              <a:t> river and </a:t>
            </a:r>
            <a:r>
              <a:rPr lang="en-GB" dirty="0" smtClean="0"/>
              <a:t>you can see it on  a picture on the next page .</a:t>
            </a:r>
            <a:endParaRPr lang="en-GB" dirty="0"/>
          </a:p>
        </p:txBody>
      </p:sp>
      <p:pic>
        <p:nvPicPr>
          <p:cNvPr id="1026" name="Picture 2" descr="Warsop - aerialphot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853" y="1739241"/>
            <a:ext cx="5526110" cy="3684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159042" y="5985118"/>
            <a:ext cx="9873916" cy="69783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By Cody and Poppy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89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74295" y="0"/>
            <a:ext cx="10515600" cy="1325563"/>
          </a:xfrm>
        </p:spPr>
        <p:txBody>
          <a:bodyPr/>
          <a:lstStyle/>
          <a:p>
            <a:r>
              <a:rPr lang="en-GB" dirty="0" smtClean="0"/>
              <a:t>Information</a:t>
            </a:r>
            <a:endParaRPr lang="en-GB" dirty="0"/>
          </a:p>
        </p:txBody>
      </p:sp>
      <p:pic>
        <p:nvPicPr>
          <p:cNvPr id="1026" name="Picture 2" descr="Warsop, Photos and Memories | Warsop | Our Mansfield &amp; Are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73" y="2125462"/>
            <a:ext cx="4210315" cy="3157737"/>
          </a:xfrm>
        </p:spPr>
      </p:pic>
      <p:sp>
        <p:nvSpPr>
          <p:cNvPr id="12" name="TextBox 11"/>
          <p:cNvSpPr txBox="1"/>
          <p:nvPr/>
        </p:nvSpPr>
        <p:spPr>
          <a:xfrm>
            <a:off x="5547894" y="2125463"/>
            <a:ext cx="584200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Warsop</a:t>
            </a:r>
            <a:r>
              <a:rPr lang="en-GB" sz="2800" dirty="0" smtClean="0"/>
              <a:t> is a wonderful place to visit  </a:t>
            </a:r>
            <a:r>
              <a:rPr lang="en-GB" sz="2800" dirty="0" smtClean="0"/>
              <a:t>and </a:t>
            </a:r>
            <a:r>
              <a:rPr lang="en-GB" sz="2800" dirty="0" smtClean="0"/>
              <a:t>it more wonderful then </a:t>
            </a:r>
            <a:r>
              <a:rPr lang="en-GB" sz="2800" dirty="0" smtClean="0"/>
              <a:t>ever. It </a:t>
            </a:r>
            <a:r>
              <a:rPr lang="en-GB" sz="2800" dirty="0" smtClean="0"/>
              <a:t>has a very long lake called the </a:t>
            </a:r>
            <a:r>
              <a:rPr lang="en-GB" sz="2800" dirty="0"/>
              <a:t>M</a:t>
            </a:r>
            <a:r>
              <a:rPr lang="en-GB" sz="2800" dirty="0" smtClean="0"/>
              <a:t>eden </a:t>
            </a:r>
            <a:r>
              <a:rPr lang="en-GB" sz="2800" dirty="0" smtClean="0"/>
              <a:t>R</a:t>
            </a:r>
            <a:r>
              <a:rPr lang="en-GB" sz="2800" dirty="0" smtClean="0"/>
              <a:t>iver </a:t>
            </a:r>
            <a:r>
              <a:rPr lang="en-GB" sz="2800" dirty="0" smtClean="0"/>
              <a:t>and my brother goes to </a:t>
            </a:r>
            <a:r>
              <a:rPr lang="en-GB" sz="2800" dirty="0"/>
              <a:t>M</a:t>
            </a:r>
            <a:r>
              <a:rPr lang="en-GB" sz="2800" dirty="0" smtClean="0"/>
              <a:t>eden </a:t>
            </a:r>
            <a:r>
              <a:rPr lang="en-GB" sz="2800" dirty="0" smtClean="0"/>
              <a:t>school its named after the </a:t>
            </a:r>
            <a:r>
              <a:rPr lang="en-GB" sz="2800" dirty="0" smtClean="0"/>
              <a:t>river. </a:t>
            </a:r>
            <a:r>
              <a:rPr lang="en-GB" sz="2800" dirty="0" smtClean="0"/>
              <a:t>T</a:t>
            </a:r>
            <a:r>
              <a:rPr lang="en-GB" sz="2800" dirty="0" smtClean="0"/>
              <a:t>here’s </a:t>
            </a:r>
            <a:r>
              <a:rPr lang="en-GB" sz="2800" dirty="0" smtClean="0"/>
              <a:t>a place called </a:t>
            </a:r>
            <a:r>
              <a:rPr lang="en-GB" sz="2800" dirty="0" smtClean="0"/>
              <a:t>Sandy </a:t>
            </a:r>
            <a:r>
              <a:rPr lang="en-GB" sz="2800" dirty="0"/>
              <a:t>L</a:t>
            </a:r>
            <a:r>
              <a:rPr lang="en-GB" sz="2800" dirty="0" smtClean="0"/>
              <a:t>ane </a:t>
            </a:r>
            <a:r>
              <a:rPr lang="en-GB" sz="2800" dirty="0" smtClean="0"/>
              <a:t>that’s </a:t>
            </a:r>
            <a:r>
              <a:rPr lang="en-GB" sz="2800" dirty="0" smtClean="0"/>
              <a:t>where </a:t>
            </a:r>
            <a:r>
              <a:rPr lang="en-GB" sz="2800" dirty="0" smtClean="0"/>
              <a:t>M</a:t>
            </a:r>
            <a:r>
              <a:rPr lang="en-GB" sz="2800" dirty="0" smtClean="0"/>
              <a:t>eden school is.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19940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1286</TotalTime>
  <Words>126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Vapor Trail</vt:lpstr>
      <vt:lpstr>Warsop</vt:lpstr>
      <vt:lpstr>Information</vt:lpstr>
    </vt:vector>
  </TitlesOfParts>
  <Company>Torch Academy Gateway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Warsop</dc:title>
  <dc:creator>siskin</dc:creator>
  <cp:lastModifiedBy>Morgan Goodwin</cp:lastModifiedBy>
  <cp:revision>15</cp:revision>
  <dcterms:created xsi:type="dcterms:W3CDTF">2020-11-19T14:30:27Z</dcterms:created>
  <dcterms:modified xsi:type="dcterms:W3CDTF">2021-02-24T14:32:48Z</dcterms:modified>
</cp:coreProperties>
</file>