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6031" autoAdjust="0"/>
  </p:normalViewPr>
  <p:slideViewPr>
    <p:cSldViewPr snapToGrid="0">
      <p:cViewPr varScale="1">
        <p:scale>
          <a:sx n="67" d="100"/>
          <a:sy n="67" d="100"/>
        </p:scale>
        <p:origin x="16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1F6CB59-8D54-45FF-86CE-2CD45BAD323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2E3FFD-79D3-4EE7-8537-8B846019EDE9}" type="slidenum">
              <a:rPr lang="en-GB" smtClean="0"/>
              <a:t>‹#›</a:t>
            </a:fld>
            <a:endParaRPr lang="en-GB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26643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CB59-8D54-45FF-86CE-2CD45BAD323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3FFD-79D3-4EE7-8537-8B846019E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217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CB59-8D54-45FF-86CE-2CD45BAD323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3FFD-79D3-4EE7-8537-8B846019E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604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CB59-8D54-45FF-86CE-2CD45BAD323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3FFD-79D3-4EE7-8537-8B846019EDE9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2815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CB59-8D54-45FF-86CE-2CD45BAD323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3FFD-79D3-4EE7-8537-8B846019E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432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CB59-8D54-45FF-86CE-2CD45BAD323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3FFD-79D3-4EE7-8537-8B846019E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59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CB59-8D54-45FF-86CE-2CD45BAD323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3FFD-79D3-4EE7-8537-8B846019E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376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CB59-8D54-45FF-86CE-2CD45BAD323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3FFD-79D3-4EE7-8537-8B846019E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647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CB59-8D54-45FF-86CE-2CD45BAD323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3FFD-79D3-4EE7-8537-8B846019E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68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CB59-8D54-45FF-86CE-2CD45BAD323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3FFD-79D3-4EE7-8537-8B846019E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90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CB59-8D54-45FF-86CE-2CD45BAD323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3FFD-79D3-4EE7-8537-8B846019E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35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CB59-8D54-45FF-86CE-2CD45BAD323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3FFD-79D3-4EE7-8537-8B846019E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210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CB59-8D54-45FF-86CE-2CD45BAD323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3FFD-79D3-4EE7-8537-8B846019E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174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CB59-8D54-45FF-86CE-2CD45BAD323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3FFD-79D3-4EE7-8537-8B846019E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606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CB59-8D54-45FF-86CE-2CD45BAD323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3FFD-79D3-4EE7-8537-8B846019E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83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CB59-8D54-45FF-86CE-2CD45BAD323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3FFD-79D3-4EE7-8537-8B846019E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00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CB59-8D54-45FF-86CE-2CD45BAD323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3FFD-79D3-4EE7-8537-8B846019E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921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1F6CB59-8D54-45FF-86CE-2CD45BAD323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A2E3FFD-79D3-4EE7-8537-8B846019E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rsop Church at Church Warsop near Mansfield, Nottinghamshire Stock Photo  - Alam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5" t="-1121" r="345" b="9631"/>
          <a:stretch/>
        </p:blipFill>
        <p:spPr bwMode="auto">
          <a:xfrm flipH="1">
            <a:off x="6777102" y="3050962"/>
            <a:ext cx="5414898" cy="380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873" y="158427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Kid president leads a tour around </a:t>
            </a:r>
            <a:r>
              <a:rPr lang="en-GB" dirty="0" err="1" smtClean="0"/>
              <a:t>Warsop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endParaRPr lang="en-GB" dirty="0" smtClean="0"/>
          </a:p>
          <a:p>
            <a:r>
              <a:rPr lang="en-GB" dirty="0" smtClean="0"/>
              <a:t>Welcome to </a:t>
            </a:r>
            <a:r>
              <a:rPr lang="en-GB" dirty="0" err="1" smtClean="0"/>
              <a:t>warsop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812932" y="378037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tx1"/>
                </a:solidFill>
              </a:rPr>
              <a:t>Bella &amp;Ellie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28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Information about  </a:t>
            </a:r>
            <a:r>
              <a:rPr lang="en-GB" dirty="0" err="1" smtClean="0"/>
              <a:t>warsop</a:t>
            </a:r>
            <a:r>
              <a:rPr lang="en-GB" dirty="0" smtClean="0"/>
              <a:t> church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 descr="Warsop Church St Peters Pa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9" y="2991254"/>
            <a:ext cx="4333273" cy="260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7371" y="2766602"/>
            <a:ext cx="8002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The church is a place where you go to </a:t>
            </a:r>
            <a:r>
              <a:rPr lang="en-GB" sz="3200" dirty="0" smtClean="0"/>
              <a:t>pray.</a:t>
            </a:r>
            <a:endParaRPr lang="en-GB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The church is where </a:t>
            </a:r>
            <a:r>
              <a:rPr lang="en-GB" sz="3200" dirty="0" smtClean="0"/>
              <a:t>there is a cenotaph for the soldiers that </a:t>
            </a:r>
            <a:r>
              <a:rPr lang="en-GB" sz="3200" dirty="0" smtClean="0"/>
              <a:t>have </a:t>
            </a:r>
            <a:r>
              <a:rPr lang="en-GB" sz="3200" dirty="0" smtClean="0"/>
              <a:t>died</a:t>
            </a:r>
            <a:r>
              <a:rPr lang="en-GB" sz="3200" dirty="0" smtClean="0"/>
              <a:t>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9009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10011"/>
            <a:ext cx="8610600" cy="1293028"/>
          </a:xfrm>
        </p:spPr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carRs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7764" y="1028022"/>
            <a:ext cx="10394707" cy="3311189"/>
          </a:xfrm>
        </p:spPr>
        <p:txBody>
          <a:bodyPr>
            <a:normAutofit/>
          </a:bodyPr>
          <a:lstStyle/>
          <a:p>
            <a:r>
              <a:rPr lang="en-GB" sz="3200" dirty="0" smtClean="0"/>
              <a:t>The </a:t>
            </a:r>
            <a:r>
              <a:rPr lang="en-GB" sz="3200" dirty="0" err="1" smtClean="0"/>
              <a:t>carrs</a:t>
            </a:r>
            <a:r>
              <a:rPr lang="en-GB" sz="3200" dirty="0" smtClean="0"/>
              <a:t> </a:t>
            </a:r>
            <a:r>
              <a:rPr lang="en-GB" sz="3200" dirty="0" smtClean="0"/>
              <a:t>is where the ducks </a:t>
            </a:r>
            <a:r>
              <a:rPr lang="en-GB" sz="3200" dirty="0" smtClean="0"/>
              <a:t>are</a:t>
            </a:r>
          </a:p>
          <a:p>
            <a:r>
              <a:rPr lang="en-GB" sz="3200" dirty="0" smtClean="0"/>
              <a:t>You can go for a lovely walk or visit the park there </a:t>
            </a:r>
            <a:endParaRPr lang="en-GB" sz="3200" dirty="0"/>
          </a:p>
        </p:txBody>
      </p:sp>
      <p:pic>
        <p:nvPicPr>
          <p:cNvPr id="1026" name="Picture 2" descr="The Carrs Park and Church at Warsop, near Mansfield Nottinghamshire Stock  Photo - Alam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564" y="3262595"/>
            <a:ext cx="5626588" cy="332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651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94</TotalTime>
  <Words>64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Impact</vt:lpstr>
      <vt:lpstr>Main Event</vt:lpstr>
      <vt:lpstr>Kid president leads a tour around Warsop</vt:lpstr>
      <vt:lpstr>Information about  warsop church</vt:lpstr>
      <vt:lpstr>The carRs</vt:lpstr>
    </vt:vector>
  </TitlesOfParts>
  <Company>Torch Academy Gateway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 president leads a tour around Warsop</dc:title>
  <dc:creator>siskin</dc:creator>
  <cp:lastModifiedBy>Morgan Goodwin</cp:lastModifiedBy>
  <cp:revision>14</cp:revision>
  <dcterms:created xsi:type="dcterms:W3CDTF">2020-11-19T14:30:01Z</dcterms:created>
  <dcterms:modified xsi:type="dcterms:W3CDTF">2021-02-24T14:34:50Z</dcterms:modified>
</cp:coreProperties>
</file>