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0" r:id="rId6"/>
    <p:sldId id="273" r:id="rId7"/>
    <p:sldId id="257" r:id="rId8"/>
    <p:sldId id="258" r:id="rId9"/>
    <p:sldId id="260" r:id="rId10"/>
    <p:sldId id="259" r:id="rId11"/>
    <p:sldId id="261" r:id="rId12"/>
    <p:sldId id="265" r:id="rId13"/>
    <p:sldId id="262" r:id="rId14"/>
    <p:sldId id="263" r:id="rId15"/>
    <p:sldId id="264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Henderson Staff 8912020" userId="2fc965f4-8eff-4929-93d7-7e86bdc6fdc7" providerId="ADAL" clId="{8D15FFC2-CACB-4097-B470-B671BA8533AB}"/>
    <pc:docChg chg="undo custSel addSld delSld modSld sldOrd">
      <pc:chgData name="J Henderson Staff 8912020" userId="2fc965f4-8eff-4929-93d7-7e86bdc6fdc7" providerId="ADAL" clId="{8D15FFC2-CACB-4097-B470-B671BA8533AB}" dt="2024-09-04T08:51:12.014" v="1427"/>
      <pc:docMkLst>
        <pc:docMk/>
      </pc:docMkLst>
      <pc:sldChg chg="modSp">
        <pc:chgData name="J Henderson Staff 8912020" userId="2fc965f4-8eff-4929-93d7-7e86bdc6fdc7" providerId="ADAL" clId="{8D15FFC2-CACB-4097-B470-B671BA8533AB}" dt="2024-09-03T16:04:02.215" v="45" actId="20577"/>
        <pc:sldMkLst>
          <pc:docMk/>
          <pc:sldMk cId="1276163327" sldId="256"/>
        </pc:sldMkLst>
        <pc:spChg chg="mod">
          <ac:chgData name="J Henderson Staff 8912020" userId="2fc965f4-8eff-4929-93d7-7e86bdc6fdc7" providerId="ADAL" clId="{8D15FFC2-CACB-4097-B470-B671BA8533AB}" dt="2024-09-03T16:04:02.215" v="45" actId="20577"/>
          <ac:spMkLst>
            <pc:docMk/>
            <pc:sldMk cId="1276163327" sldId="256"/>
            <ac:spMk id="3" creationId="{8FC0335D-38F2-4A42-B58C-0660C702ED2C}"/>
          </ac:spMkLst>
        </pc:spChg>
      </pc:sldChg>
      <pc:sldChg chg="addSp delSp modSp">
        <pc:chgData name="J Henderson Staff 8912020" userId="2fc965f4-8eff-4929-93d7-7e86bdc6fdc7" providerId="ADAL" clId="{8D15FFC2-CACB-4097-B470-B671BA8533AB}" dt="2024-09-03T16:11:34.143" v="474" actId="20577"/>
        <pc:sldMkLst>
          <pc:docMk/>
          <pc:sldMk cId="122147450" sldId="257"/>
        </pc:sldMkLst>
        <pc:spChg chg="mod">
          <ac:chgData name="J Henderson Staff 8912020" userId="2fc965f4-8eff-4929-93d7-7e86bdc6fdc7" providerId="ADAL" clId="{8D15FFC2-CACB-4097-B470-B671BA8533AB}" dt="2024-09-03T16:04:07.694" v="50" actId="20577"/>
          <ac:spMkLst>
            <pc:docMk/>
            <pc:sldMk cId="122147450" sldId="257"/>
            <ac:spMk id="2" creationId="{D62E3C6C-B074-4400-93BD-3D67E0F5823D}"/>
          </ac:spMkLst>
        </pc:spChg>
        <pc:spChg chg="add mod">
          <ac:chgData name="J Henderson Staff 8912020" userId="2fc965f4-8eff-4929-93d7-7e86bdc6fdc7" providerId="ADAL" clId="{8D15FFC2-CACB-4097-B470-B671BA8533AB}" dt="2024-09-03T16:11:34.143" v="474" actId="20577"/>
          <ac:spMkLst>
            <pc:docMk/>
            <pc:sldMk cId="122147450" sldId="257"/>
            <ac:spMk id="3" creationId="{ADFF51AD-6A20-42FE-A8B7-5E00CEA6B60E}"/>
          </ac:spMkLst>
        </pc:spChg>
        <pc:spChg chg="mod">
          <ac:chgData name="J Henderson Staff 8912020" userId="2fc965f4-8eff-4929-93d7-7e86bdc6fdc7" providerId="ADAL" clId="{8D15FFC2-CACB-4097-B470-B671BA8533AB}" dt="2024-09-03T16:04:30.057" v="59" actId="20577"/>
          <ac:spMkLst>
            <pc:docMk/>
            <pc:sldMk cId="122147450" sldId="257"/>
            <ac:spMk id="10" creationId="{AFC701DF-2E20-45D0-ADA0-B9F758DCD48D}"/>
          </ac:spMkLst>
        </pc:spChg>
        <pc:graphicFrameChg chg="modGraphic">
          <ac:chgData name="J Henderson Staff 8912020" userId="2fc965f4-8eff-4929-93d7-7e86bdc6fdc7" providerId="ADAL" clId="{8D15FFC2-CACB-4097-B470-B671BA8533AB}" dt="2024-09-03T16:10:19.173" v="333" actId="20577"/>
          <ac:graphicFrameMkLst>
            <pc:docMk/>
            <pc:sldMk cId="122147450" sldId="257"/>
            <ac:graphicFrameMk id="4" creationId="{4A812612-F827-4F6C-921B-BA2A79D5E605}"/>
          </ac:graphicFrameMkLst>
        </pc:graphicFrameChg>
        <pc:picChg chg="add del">
          <ac:chgData name="J Henderson Staff 8912020" userId="2fc965f4-8eff-4929-93d7-7e86bdc6fdc7" providerId="ADAL" clId="{8D15FFC2-CACB-4097-B470-B671BA8533AB}" dt="2024-09-03T16:04:28.203" v="58" actId="478"/>
          <ac:picMkLst>
            <pc:docMk/>
            <pc:sldMk cId="122147450" sldId="257"/>
            <ac:picMk id="9" creationId="{5714D6A2-CBE0-4986-A60C-C4763C60A4AC}"/>
          </ac:picMkLst>
        </pc:picChg>
      </pc:sldChg>
      <pc:sldChg chg="modSp">
        <pc:chgData name="J Henderson Staff 8912020" userId="2fc965f4-8eff-4929-93d7-7e86bdc6fdc7" providerId="ADAL" clId="{8D15FFC2-CACB-4097-B470-B671BA8533AB}" dt="2024-09-03T16:13:49.949" v="591" actId="27636"/>
        <pc:sldMkLst>
          <pc:docMk/>
          <pc:sldMk cId="2727784806" sldId="258"/>
        </pc:sldMkLst>
        <pc:spChg chg="mod">
          <ac:chgData name="J Henderson Staff 8912020" userId="2fc965f4-8eff-4929-93d7-7e86bdc6fdc7" providerId="ADAL" clId="{8D15FFC2-CACB-4097-B470-B671BA8533AB}" dt="2024-09-03T16:13:49.949" v="591" actId="27636"/>
          <ac:spMkLst>
            <pc:docMk/>
            <pc:sldMk cId="2727784806" sldId="258"/>
            <ac:spMk id="3" creationId="{B55F6BDB-9791-411C-9351-FB039542A519}"/>
          </ac:spMkLst>
        </pc:spChg>
      </pc:sldChg>
      <pc:sldChg chg="modSp">
        <pc:chgData name="J Henderson Staff 8912020" userId="2fc965f4-8eff-4929-93d7-7e86bdc6fdc7" providerId="ADAL" clId="{8D15FFC2-CACB-4097-B470-B671BA8533AB}" dt="2024-09-03T16:14:31.547" v="734" actId="313"/>
        <pc:sldMkLst>
          <pc:docMk/>
          <pc:sldMk cId="1456622979" sldId="259"/>
        </pc:sldMkLst>
        <pc:spChg chg="mod">
          <ac:chgData name="J Henderson Staff 8912020" userId="2fc965f4-8eff-4929-93d7-7e86bdc6fdc7" providerId="ADAL" clId="{8D15FFC2-CACB-4097-B470-B671BA8533AB}" dt="2024-09-03T16:14:31.547" v="734" actId="313"/>
          <ac:spMkLst>
            <pc:docMk/>
            <pc:sldMk cId="1456622979" sldId="259"/>
            <ac:spMk id="3" creationId="{F1AD8895-4311-4DD9-96AE-A1215143D144}"/>
          </ac:spMkLst>
        </pc:spChg>
      </pc:sldChg>
      <pc:sldChg chg="ord">
        <pc:chgData name="J Henderson Staff 8912020" userId="2fc965f4-8eff-4929-93d7-7e86bdc6fdc7" providerId="ADAL" clId="{8D15FFC2-CACB-4097-B470-B671BA8533AB}" dt="2024-09-03T16:18:55.680" v="949"/>
        <pc:sldMkLst>
          <pc:docMk/>
          <pc:sldMk cId="3047064751" sldId="260"/>
        </pc:sldMkLst>
      </pc:sldChg>
      <pc:sldChg chg="modSp ord">
        <pc:chgData name="J Henderson Staff 8912020" userId="2fc965f4-8eff-4929-93d7-7e86bdc6fdc7" providerId="ADAL" clId="{8D15FFC2-CACB-4097-B470-B671BA8533AB}" dt="2024-09-03T16:19:02.165" v="950"/>
        <pc:sldMkLst>
          <pc:docMk/>
          <pc:sldMk cId="1420544626" sldId="261"/>
        </pc:sldMkLst>
        <pc:spChg chg="mod">
          <ac:chgData name="J Henderson Staff 8912020" userId="2fc965f4-8eff-4929-93d7-7e86bdc6fdc7" providerId="ADAL" clId="{8D15FFC2-CACB-4097-B470-B671BA8533AB}" dt="2024-09-03T16:15:40.623" v="913" actId="20578"/>
          <ac:spMkLst>
            <pc:docMk/>
            <pc:sldMk cId="1420544626" sldId="261"/>
            <ac:spMk id="3" creationId="{508C1B35-07CB-443E-A8B5-C10E8FA65AAE}"/>
          </ac:spMkLst>
        </pc:spChg>
      </pc:sldChg>
      <pc:sldChg chg="addSp delSp modSp">
        <pc:chgData name="J Henderson Staff 8912020" userId="2fc965f4-8eff-4929-93d7-7e86bdc6fdc7" providerId="ADAL" clId="{8D15FFC2-CACB-4097-B470-B671BA8533AB}" dt="2024-09-03T16:16:34.551" v="942" actId="14100"/>
        <pc:sldMkLst>
          <pc:docMk/>
          <pc:sldMk cId="309932588" sldId="262"/>
        </pc:sldMkLst>
        <pc:spChg chg="mod">
          <ac:chgData name="J Henderson Staff 8912020" userId="2fc965f4-8eff-4929-93d7-7e86bdc6fdc7" providerId="ADAL" clId="{8D15FFC2-CACB-4097-B470-B671BA8533AB}" dt="2024-09-03T16:15:55.773" v="937" actId="20577"/>
          <ac:spMkLst>
            <pc:docMk/>
            <pc:sldMk cId="309932588" sldId="262"/>
            <ac:spMk id="2" creationId="{06C9C322-5C6C-4FF5-A390-AAFA365D8F13}"/>
          </ac:spMkLst>
        </pc:spChg>
        <pc:spChg chg="del mod">
          <ac:chgData name="J Henderson Staff 8912020" userId="2fc965f4-8eff-4929-93d7-7e86bdc6fdc7" providerId="ADAL" clId="{8D15FFC2-CACB-4097-B470-B671BA8533AB}" dt="2024-09-03T16:16:25.151" v="938"/>
          <ac:spMkLst>
            <pc:docMk/>
            <pc:sldMk cId="309932588" sldId="262"/>
            <ac:spMk id="3" creationId="{2510FD8B-75F5-4765-B0EF-476A07B2BED2}"/>
          </ac:spMkLst>
        </pc:spChg>
        <pc:picChg chg="add mod">
          <ac:chgData name="J Henderson Staff 8912020" userId="2fc965f4-8eff-4929-93d7-7e86bdc6fdc7" providerId="ADAL" clId="{8D15FFC2-CACB-4097-B470-B671BA8533AB}" dt="2024-09-03T16:16:34.551" v="942" actId="14100"/>
          <ac:picMkLst>
            <pc:docMk/>
            <pc:sldMk cId="309932588" sldId="262"/>
            <ac:picMk id="4" creationId="{3F67054A-D89C-401C-9131-60AAE4CF441C}"/>
          </ac:picMkLst>
        </pc:picChg>
      </pc:sldChg>
      <pc:sldChg chg="modSp">
        <pc:chgData name="J Henderson Staff 8912020" userId="2fc965f4-8eff-4929-93d7-7e86bdc6fdc7" providerId="ADAL" clId="{8D15FFC2-CACB-4097-B470-B671BA8533AB}" dt="2024-09-03T16:16:46.602" v="948" actId="20577"/>
        <pc:sldMkLst>
          <pc:docMk/>
          <pc:sldMk cId="2799769487" sldId="263"/>
        </pc:sldMkLst>
        <pc:spChg chg="mod">
          <ac:chgData name="J Henderson Staff 8912020" userId="2fc965f4-8eff-4929-93d7-7e86bdc6fdc7" providerId="ADAL" clId="{8D15FFC2-CACB-4097-B470-B671BA8533AB}" dt="2024-09-03T16:16:46.602" v="948" actId="20577"/>
          <ac:spMkLst>
            <pc:docMk/>
            <pc:sldMk cId="2799769487" sldId="263"/>
            <ac:spMk id="3" creationId="{A62A6E9D-9EC1-4287-B85A-47C1E58CBEDD}"/>
          </ac:spMkLst>
        </pc:spChg>
      </pc:sldChg>
      <pc:sldChg chg="modSp">
        <pc:chgData name="J Henderson Staff 8912020" userId="2fc965f4-8eff-4929-93d7-7e86bdc6fdc7" providerId="ADAL" clId="{8D15FFC2-CACB-4097-B470-B671BA8533AB}" dt="2024-09-03T16:20:39.927" v="1141" actId="20577"/>
        <pc:sldMkLst>
          <pc:docMk/>
          <pc:sldMk cId="3804500407" sldId="264"/>
        </pc:sldMkLst>
        <pc:spChg chg="mod">
          <ac:chgData name="J Henderson Staff 8912020" userId="2fc965f4-8eff-4929-93d7-7e86bdc6fdc7" providerId="ADAL" clId="{8D15FFC2-CACB-4097-B470-B671BA8533AB}" dt="2024-09-03T16:20:39.927" v="1141" actId="20577"/>
          <ac:spMkLst>
            <pc:docMk/>
            <pc:sldMk cId="3804500407" sldId="264"/>
            <ac:spMk id="3" creationId="{B6193BF3-2F67-4148-B7E1-9047C4C2C18A}"/>
          </ac:spMkLst>
        </pc:spChg>
      </pc:sldChg>
      <pc:sldChg chg="modSp">
        <pc:chgData name="J Henderson Staff 8912020" userId="2fc965f4-8eff-4929-93d7-7e86bdc6fdc7" providerId="ADAL" clId="{8D15FFC2-CACB-4097-B470-B671BA8533AB}" dt="2024-09-03T16:15:08.177" v="841" actId="20577"/>
        <pc:sldMkLst>
          <pc:docMk/>
          <pc:sldMk cId="2275030978" sldId="265"/>
        </pc:sldMkLst>
        <pc:spChg chg="mod">
          <ac:chgData name="J Henderson Staff 8912020" userId="2fc965f4-8eff-4929-93d7-7e86bdc6fdc7" providerId="ADAL" clId="{8D15FFC2-CACB-4097-B470-B671BA8533AB}" dt="2024-09-03T16:15:08.177" v="841" actId="20577"/>
          <ac:spMkLst>
            <pc:docMk/>
            <pc:sldMk cId="2275030978" sldId="265"/>
            <ac:spMk id="3" creationId="{900CEAA6-B22B-4331-9E79-B2E43AAEEB85}"/>
          </ac:spMkLst>
        </pc:spChg>
      </pc:sldChg>
      <pc:sldChg chg="del">
        <pc:chgData name="J Henderson Staff 8912020" userId="2fc965f4-8eff-4929-93d7-7e86bdc6fdc7" providerId="ADAL" clId="{8D15FFC2-CACB-4097-B470-B671BA8533AB}" dt="2024-09-03T16:21:09.703" v="1142" actId="2696"/>
        <pc:sldMkLst>
          <pc:docMk/>
          <pc:sldMk cId="4241442283" sldId="266"/>
        </pc:sldMkLst>
      </pc:sldChg>
      <pc:sldChg chg="modSp">
        <pc:chgData name="J Henderson Staff 8912020" userId="2fc965f4-8eff-4929-93d7-7e86bdc6fdc7" providerId="ADAL" clId="{8D15FFC2-CACB-4097-B470-B671BA8533AB}" dt="2024-09-03T16:22:05.853" v="1311" actId="313"/>
        <pc:sldMkLst>
          <pc:docMk/>
          <pc:sldMk cId="1711136152" sldId="267"/>
        </pc:sldMkLst>
        <pc:spChg chg="mod">
          <ac:chgData name="J Henderson Staff 8912020" userId="2fc965f4-8eff-4929-93d7-7e86bdc6fdc7" providerId="ADAL" clId="{8D15FFC2-CACB-4097-B470-B671BA8533AB}" dt="2024-09-03T16:22:05.853" v="1311" actId="313"/>
          <ac:spMkLst>
            <pc:docMk/>
            <pc:sldMk cId="1711136152" sldId="267"/>
            <ac:spMk id="3" creationId="{EE64B319-8A8E-45AE-88EB-649888F6BA2D}"/>
          </ac:spMkLst>
        </pc:spChg>
      </pc:sldChg>
      <pc:sldChg chg="modSp">
        <pc:chgData name="J Henderson Staff 8912020" userId="2fc965f4-8eff-4929-93d7-7e86bdc6fdc7" providerId="ADAL" clId="{8D15FFC2-CACB-4097-B470-B671BA8533AB}" dt="2024-09-03T16:22:33.952" v="1416" actId="20577"/>
        <pc:sldMkLst>
          <pc:docMk/>
          <pc:sldMk cId="3796517696" sldId="269"/>
        </pc:sldMkLst>
        <pc:spChg chg="mod">
          <ac:chgData name="J Henderson Staff 8912020" userId="2fc965f4-8eff-4929-93d7-7e86bdc6fdc7" providerId="ADAL" clId="{8D15FFC2-CACB-4097-B470-B671BA8533AB}" dt="2024-09-03T16:22:33.952" v="1416" actId="20577"/>
          <ac:spMkLst>
            <pc:docMk/>
            <pc:sldMk cId="3796517696" sldId="269"/>
            <ac:spMk id="3" creationId="{F54C0142-DC47-446F-99AC-6FAFA21D9113}"/>
          </ac:spMkLst>
        </pc:spChg>
      </pc:sldChg>
      <pc:sldChg chg="add">
        <pc:chgData name="J Henderson Staff 8912020" userId="2fc965f4-8eff-4929-93d7-7e86bdc6fdc7" providerId="ADAL" clId="{8D15FFC2-CACB-4097-B470-B671BA8533AB}" dt="2024-09-04T08:51:12.014" v="1427"/>
        <pc:sldMkLst>
          <pc:docMk/>
          <pc:sldMk cId="1404483400" sldId="270"/>
        </pc:sldMkLst>
      </pc:sldChg>
      <pc:sldChg chg="modSp add del">
        <pc:chgData name="J Henderson Staff 8912020" userId="2fc965f4-8eff-4929-93d7-7e86bdc6fdc7" providerId="ADAL" clId="{8D15FFC2-CACB-4097-B470-B671BA8533AB}" dt="2024-09-04T08:25:04.986" v="1419" actId="2696"/>
        <pc:sldMkLst>
          <pc:docMk/>
          <pc:sldMk cId="3551745035" sldId="270"/>
        </pc:sldMkLst>
        <pc:spChg chg="mod">
          <ac:chgData name="J Henderson Staff 8912020" userId="2fc965f4-8eff-4929-93d7-7e86bdc6fdc7" providerId="ADAL" clId="{8D15FFC2-CACB-4097-B470-B671BA8533AB}" dt="2024-09-03T16:09:02.151" v="91" actId="20577"/>
          <ac:spMkLst>
            <pc:docMk/>
            <pc:sldMk cId="3551745035" sldId="270"/>
            <ac:spMk id="2" creationId="{7A1D06FA-003E-403F-AD26-DBF88105E33E}"/>
          </ac:spMkLst>
        </pc:spChg>
        <pc:spChg chg="mod">
          <ac:chgData name="J Henderson Staff 8912020" userId="2fc965f4-8eff-4929-93d7-7e86bdc6fdc7" providerId="ADAL" clId="{8D15FFC2-CACB-4097-B470-B671BA8533AB}" dt="2024-09-03T16:09:04.962" v="100" actId="20577"/>
          <ac:spMkLst>
            <pc:docMk/>
            <pc:sldMk cId="3551745035" sldId="270"/>
            <ac:spMk id="3" creationId="{44BC3DC7-1707-428C-87F4-747F34711BA7}"/>
          </ac:spMkLst>
        </pc:spChg>
      </pc:sldChg>
      <pc:sldChg chg="modSp add del">
        <pc:chgData name="J Henderson Staff 8912020" userId="2fc965f4-8eff-4929-93d7-7e86bdc6fdc7" providerId="ADAL" clId="{8D15FFC2-CACB-4097-B470-B671BA8533AB}" dt="2024-09-04T08:51:10.119" v="1425" actId="2696"/>
        <pc:sldMkLst>
          <pc:docMk/>
          <pc:sldMk cId="1404483400" sldId="271"/>
        </pc:sldMkLst>
        <pc:spChg chg="mod">
          <ac:chgData name="J Henderson Staff 8912020" userId="2fc965f4-8eff-4929-93d7-7e86bdc6fdc7" providerId="ADAL" clId="{8D15FFC2-CACB-4097-B470-B671BA8533AB}" dt="2024-09-04T08:25:27.252" v="1424" actId="14100"/>
          <ac:spMkLst>
            <pc:docMk/>
            <pc:sldMk cId="1404483400" sldId="271"/>
            <ac:spMk id="3" creationId="{90896194-0105-4964-ABB1-E07BED94EB56}"/>
          </ac:spMkLst>
        </pc:spChg>
        <pc:picChg chg="mod">
          <ac:chgData name="J Henderson Staff 8912020" userId="2fc965f4-8eff-4929-93d7-7e86bdc6fdc7" providerId="ADAL" clId="{8D15FFC2-CACB-4097-B470-B671BA8533AB}" dt="2024-09-04T08:25:20.842" v="1423" actId="1076"/>
          <ac:picMkLst>
            <pc:docMk/>
            <pc:sldMk cId="1404483400" sldId="271"/>
            <ac:picMk id="6" creationId="{F20C8692-C8B8-42EE-A428-C7DB8BB83B88}"/>
          </ac:picMkLst>
        </pc:picChg>
      </pc:sldChg>
      <pc:sldChg chg="add del">
        <pc:chgData name="J Henderson Staff 8912020" userId="2fc965f4-8eff-4929-93d7-7e86bdc6fdc7" providerId="ADAL" clId="{8D15FFC2-CACB-4097-B470-B671BA8533AB}" dt="2024-09-04T08:51:12.014" v="1427"/>
        <pc:sldMkLst>
          <pc:docMk/>
          <pc:sldMk cId="3240015798" sldId="273"/>
        </pc:sldMkLst>
      </pc:sldChg>
    </pc:docChg>
  </pc:docChgLst>
  <pc:docChgLst>
    <pc:chgData name="J Henderson Staff 8912020" userId="2fc965f4-8eff-4929-93d7-7e86bdc6fdc7" providerId="ADAL" clId="{FF4DDA50-5B37-4D43-AEAB-19CF59FA0220}"/>
    <pc:docChg chg="custSel addSld modSld">
      <pc:chgData name="J Henderson Staff 8912020" userId="2fc965f4-8eff-4929-93d7-7e86bdc6fdc7" providerId="ADAL" clId="{FF4DDA50-5B37-4D43-AEAB-19CF59FA0220}" dt="2024-09-02T10:29:15.330" v="302" actId="207"/>
      <pc:docMkLst>
        <pc:docMk/>
      </pc:docMkLst>
      <pc:sldChg chg="modSp">
        <pc:chgData name="J Henderson Staff 8912020" userId="2fc965f4-8eff-4929-93d7-7e86bdc6fdc7" providerId="ADAL" clId="{FF4DDA50-5B37-4D43-AEAB-19CF59FA0220}" dt="2024-09-02T10:29:15.330" v="302" actId="207"/>
        <pc:sldMkLst>
          <pc:docMk/>
          <pc:sldMk cId="2727784806" sldId="258"/>
        </pc:sldMkLst>
        <pc:spChg chg="mod">
          <ac:chgData name="J Henderson Staff 8912020" userId="2fc965f4-8eff-4929-93d7-7e86bdc6fdc7" providerId="ADAL" clId="{FF4DDA50-5B37-4D43-AEAB-19CF59FA0220}" dt="2024-09-02T10:29:15.330" v="302" actId="207"/>
          <ac:spMkLst>
            <pc:docMk/>
            <pc:sldMk cId="2727784806" sldId="258"/>
            <ac:spMk id="3" creationId="{B55F6BDB-9791-411C-9351-FB039542A519}"/>
          </ac:spMkLst>
        </pc:spChg>
      </pc:sldChg>
      <pc:sldChg chg="modSp add">
        <pc:chgData name="J Henderson Staff 8912020" userId="2fc965f4-8eff-4929-93d7-7e86bdc6fdc7" providerId="ADAL" clId="{FF4DDA50-5B37-4D43-AEAB-19CF59FA0220}" dt="2024-09-02T10:27:30.288" v="27" actId="20577"/>
        <pc:sldMkLst>
          <pc:docMk/>
          <pc:sldMk cId="1711136152" sldId="267"/>
        </pc:sldMkLst>
        <pc:spChg chg="mod">
          <ac:chgData name="J Henderson Staff 8912020" userId="2fc965f4-8eff-4929-93d7-7e86bdc6fdc7" providerId="ADAL" clId="{FF4DDA50-5B37-4D43-AEAB-19CF59FA0220}" dt="2024-09-02T10:27:25.251" v="12" actId="313"/>
          <ac:spMkLst>
            <pc:docMk/>
            <pc:sldMk cId="1711136152" sldId="267"/>
            <ac:spMk id="2" creationId="{F275400A-6D12-46CF-A896-03D2FC1AFEE4}"/>
          </ac:spMkLst>
        </pc:spChg>
        <pc:spChg chg="mod">
          <ac:chgData name="J Henderson Staff 8912020" userId="2fc965f4-8eff-4929-93d7-7e86bdc6fdc7" providerId="ADAL" clId="{FF4DDA50-5B37-4D43-AEAB-19CF59FA0220}" dt="2024-09-02T10:27:30.288" v="27" actId="20577"/>
          <ac:spMkLst>
            <pc:docMk/>
            <pc:sldMk cId="1711136152" sldId="267"/>
            <ac:spMk id="3" creationId="{EE64B319-8A8E-45AE-88EB-649888F6BA2D}"/>
          </ac:spMkLst>
        </pc:spChg>
      </pc:sldChg>
      <pc:sldChg chg="modSp add">
        <pc:chgData name="J Henderson Staff 8912020" userId="2fc965f4-8eff-4929-93d7-7e86bdc6fdc7" providerId="ADAL" clId="{FF4DDA50-5B37-4D43-AEAB-19CF59FA0220}" dt="2024-09-02T10:28:06.446" v="155" actId="313"/>
        <pc:sldMkLst>
          <pc:docMk/>
          <pc:sldMk cId="2934091925" sldId="268"/>
        </pc:sldMkLst>
        <pc:spChg chg="mod">
          <ac:chgData name="J Henderson Staff 8912020" userId="2fc965f4-8eff-4929-93d7-7e86bdc6fdc7" providerId="ADAL" clId="{FF4DDA50-5B37-4D43-AEAB-19CF59FA0220}" dt="2024-09-02T10:27:36.772" v="38" actId="5793"/>
          <ac:spMkLst>
            <pc:docMk/>
            <pc:sldMk cId="2934091925" sldId="268"/>
            <ac:spMk id="2" creationId="{296C2996-2939-4C10-BB0F-A41D03B4401C}"/>
          </ac:spMkLst>
        </pc:spChg>
        <pc:spChg chg="mod">
          <ac:chgData name="J Henderson Staff 8912020" userId="2fc965f4-8eff-4929-93d7-7e86bdc6fdc7" providerId="ADAL" clId="{FF4DDA50-5B37-4D43-AEAB-19CF59FA0220}" dt="2024-09-02T10:28:06.446" v="155" actId="313"/>
          <ac:spMkLst>
            <pc:docMk/>
            <pc:sldMk cId="2934091925" sldId="268"/>
            <ac:spMk id="3" creationId="{3E7AD1D4-C5B8-42B0-95A9-14473224B835}"/>
          </ac:spMkLst>
        </pc:spChg>
      </pc:sldChg>
      <pc:sldChg chg="modSp add">
        <pc:chgData name="J Henderson Staff 8912020" userId="2fc965f4-8eff-4929-93d7-7e86bdc6fdc7" providerId="ADAL" clId="{FF4DDA50-5B37-4D43-AEAB-19CF59FA0220}" dt="2024-09-02T10:28:29.492" v="263" actId="20577"/>
        <pc:sldMkLst>
          <pc:docMk/>
          <pc:sldMk cId="3796517696" sldId="269"/>
        </pc:sldMkLst>
        <pc:spChg chg="mod">
          <ac:chgData name="J Henderson Staff 8912020" userId="2fc965f4-8eff-4929-93d7-7e86bdc6fdc7" providerId="ADAL" clId="{FF4DDA50-5B37-4D43-AEAB-19CF59FA0220}" dt="2024-09-02T10:28:10.987" v="170" actId="20577"/>
          <ac:spMkLst>
            <pc:docMk/>
            <pc:sldMk cId="3796517696" sldId="269"/>
            <ac:spMk id="2" creationId="{3D43B90B-CAA7-44D4-AA34-B6EC2CAA9913}"/>
          </ac:spMkLst>
        </pc:spChg>
        <pc:spChg chg="mod">
          <ac:chgData name="J Henderson Staff 8912020" userId="2fc965f4-8eff-4929-93d7-7e86bdc6fdc7" providerId="ADAL" clId="{FF4DDA50-5B37-4D43-AEAB-19CF59FA0220}" dt="2024-09-02T10:28:29.492" v="263" actId="20577"/>
          <ac:spMkLst>
            <pc:docMk/>
            <pc:sldMk cId="3796517696" sldId="269"/>
            <ac:spMk id="3" creationId="{F54C0142-DC47-446F-99AC-6FAFA21D91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scrivener@birklandsschool.co.uk" TargetMode="External"/><Relationship Id="rId2" Type="http://schemas.openxmlformats.org/officeDocument/2006/relationships/hyperlink" Target="mailto:jhenderson@birklandsschool.co.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ittlewandlelettersandsounds.org.uk/whats-included/support-for-parent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7597-28D6-4362-A2DA-FCD46D305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0335D-38F2-4A42-B58C-0660C702E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Henderson and Miss Scrivener </a:t>
            </a:r>
          </a:p>
        </p:txBody>
      </p:sp>
    </p:spTree>
    <p:extLst>
      <p:ext uri="{BB962C8B-B14F-4D97-AF65-F5344CB8AC3E}">
        <p14:creationId xmlns:p14="http://schemas.microsoft.com/office/powerpoint/2010/main" val="127616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C322-5C6C-4FF5-A390-AAFA365D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 ladder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67054A-D89C-401C-9131-60AAE4CF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432" y="286026"/>
            <a:ext cx="4114570" cy="62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1F0-AE33-430D-9DED-5BB55410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A6E9D-9EC1-4287-B85A-47C1E58CB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Recognition Board &amp; Stickers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Celebration Assembly Friday – Be Kind &amp; Working Hard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fontAlgn="base"/>
            <a:r>
              <a:rPr lang="en-GB" dirty="0"/>
              <a:t>Dove Of The Day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Phone Call Home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6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FA0B-D1E8-470F-B2D3-FC1C7062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93BF3-2F67-4148-B7E1-9047C4C2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Newsletter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My Child in School app 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fontAlgn="base"/>
            <a:r>
              <a:rPr lang="en-GB" dirty="0"/>
              <a:t>Website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fontAlgn="base"/>
            <a:r>
              <a:rPr lang="en-GB" dirty="0"/>
              <a:t>Email addresses:   </a:t>
            </a:r>
            <a:r>
              <a:rPr lang="en-GB" dirty="0">
                <a:hlinkClick r:id="rId2"/>
              </a:rPr>
              <a:t>jhenderson@birklandsschool.co.uk  </a:t>
            </a:r>
            <a:r>
              <a:rPr lang="en-GB" dirty="0">
                <a:hlinkClick r:id="rId3"/>
              </a:rPr>
              <a:t>Dscrivener@birklandsschool.co.uk</a:t>
            </a:r>
            <a:r>
              <a:rPr lang="en-GB" dirty="0"/>
              <a:t> 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fontAlgn="base"/>
            <a:r>
              <a:rPr lang="en-GB" dirty="0"/>
              <a:t>Playground 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0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400A-6D12-46CF-A896-03D2FC1A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B319-8A8E-45AE-88EB-649888F6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big focus this year</a:t>
            </a:r>
          </a:p>
          <a:p>
            <a:r>
              <a:rPr lang="en-GB" dirty="0"/>
              <a:t>Just a reminder of the importance of attending school each day</a:t>
            </a:r>
          </a:p>
          <a:p>
            <a:r>
              <a:rPr lang="en-GB" dirty="0"/>
              <a:t>We will contact you / send your child home if they are unwell </a:t>
            </a:r>
          </a:p>
        </p:txBody>
      </p:sp>
    </p:spTree>
    <p:extLst>
      <p:ext uri="{BB962C8B-B14F-4D97-AF65-F5344CB8AC3E}">
        <p14:creationId xmlns:p14="http://schemas.microsoft.com/office/powerpoint/2010/main" val="171113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2996-2939-4C10-BB0F-A41D03B4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Boosters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D1D4-C5B8-42B0-95A9-14473224B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During the year, your child may be invited to a short booster before or after school</a:t>
            </a:r>
          </a:p>
        </p:txBody>
      </p:sp>
    </p:spTree>
    <p:extLst>
      <p:ext uri="{BB962C8B-B14F-4D97-AF65-F5344CB8AC3E}">
        <p14:creationId xmlns:p14="http://schemas.microsoft.com/office/powerpoint/2010/main" val="293409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B90B-CAA7-44D4-AA34-B6EC2CAA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0142-DC47-446F-99AC-6FAFA21D9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child will have a reading book linked to their phonics and a 100 book (a book </a:t>
            </a:r>
            <a:r>
              <a:rPr lang="en-GB"/>
              <a:t>for pleasure)</a:t>
            </a:r>
          </a:p>
          <a:p>
            <a:r>
              <a:rPr lang="en-GB"/>
              <a:t>Reading </a:t>
            </a:r>
            <a:r>
              <a:rPr lang="en-GB" dirty="0"/>
              <a:t>books and 100 books will be changed on a Monday and Tuesday each week </a:t>
            </a:r>
          </a:p>
        </p:txBody>
      </p:sp>
    </p:spTree>
    <p:extLst>
      <p:ext uri="{BB962C8B-B14F-4D97-AF65-F5344CB8AC3E}">
        <p14:creationId xmlns:p14="http://schemas.microsoft.com/office/powerpoint/2010/main" val="37965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6D40-F178-4B6A-881E-B01DDD43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KS1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6194-0105-4964-ABB1-E07BED94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61" y="5004247"/>
            <a:ext cx="11494332" cy="121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Miss </a:t>
            </a:r>
            <a:r>
              <a:rPr lang="en-GB" dirty="0" err="1"/>
              <a:t>Lounds</a:t>
            </a:r>
            <a:r>
              <a:rPr lang="en-GB" dirty="0"/>
              <a:t> (Y1)      Mrs Henderson </a:t>
            </a:r>
            <a:r>
              <a:rPr lang="en-GB" sz="1400" dirty="0"/>
              <a:t>(Y1/2 &amp; Assistant Headteacher) </a:t>
            </a:r>
            <a:r>
              <a:rPr lang="en-GB" dirty="0"/>
              <a:t>Miss Scrivener </a:t>
            </a:r>
            <a:r>
              <a:rPr lang="en-GB" sz="1400" dirty="0"/>
              <a:t>(SENCo&amp;Y1/2)       </a:t>
            </a:r>
            <a:r>
              <a:rPr lang="en-GB" dirty="0"/>
              <a:t>Mr Patten (Y2)</a:t>
            </a:r>
          </a:p>
          <a:p>
            <a:pPr marL="0" indent="0">
              <a:buNone/>
            </a:pPr>
            <a:r>
              <a:rPr lang="en-GB" dirty="0"/>
              <a:t>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13D56-432F-4BA3-AB0E-A04B40A0E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/>
          <a:stretch/>
        </p:blipFill>
        <p:spPr>
          <a:xfrm>
            <a:off x="6794738" y="1928182"/>
            <a:ext cx="2374605" cy="3150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7D5AA-48D8-48FC-A4E2-EE7A8BED6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/>
          <a:stretch/>
        </p:blipFill>
        <p:spPr>
          <a:xfrm>
            <a:off x="361506" y="1934620"/>
            <a:ext cx="2374605" cy="314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CC54CC-22A5-4FE4-8FC4-AC9B96DD4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4"/>
          <a:stretch/>
        </p:blipFill>
        <p:spPr>
          <a:xfrm>
            <a:off x="3588487" y="1934620"/>
            <a:ext cx="2480930" cy="3155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079F7E-2183-498C-824B-E2BDB025C1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/>
          <a:stretch/>
        </p:blipFill>
        <p:spPr>
          <a:xfrm>
            <a:off x="9529274" y="1934620"/>
            <a:ext cx="2453619" cy="31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6D40-F178-4B6A-881E-B01DDD43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KS1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6194-0105-4964-ABB1-E07BED94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5004247"/>
            <a:ext cx="9603275" cy="46209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Mrs Peters	            Miss Ward                     Mrs Ward	                  Miss Chambers</a:t>
            </a:r>
          </a:p>
        </p:txBody>
      </p:sp>
      <p:pic>
        <p:nvPicPr>
          <p:cNvPr id="10" name="Picture 2" descr="IMG_7943.jpg">
            <a:extLst>
              <a:ext uri="{FF2B5EF4-FFF2-40B4-BE49-F238E27FC236}">
                <a16:creationId xmlns:a16="http://schemas.microsoft.com/office/drawing/2014/main" id="{809EE4EC-76BA-4716-B488-6688284D1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14023"/>
          <a:stretch/>
        </p:blipFill>
        <p:spPr bwMode="auto">
          <a:xfrm>
            <a:off x="6317765" y="1919478"/>
            <a:ext cx="2200124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98D93-32BC-41DB-AE71-5D6858DAF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3"/>
          <a:stretch/>
        </p:blipFill>
        <p:spPr>
          <a:xfrm>
            <a:off x="8790491" y="1919478"/>
            <a:ext cx="2387871" cy="3115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C1C62-33E4-42D2-A3BE-3F908A6F0D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/>
          <a:stretch/>
        </p:blipFill>
        <p:spPr>
          <a:xfrm>
            <a:off x="1121731" y="1902925"/>
            <a:ext cx="2387871" cy="3070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3F7AA9-6BB8-473F-8832-ADE8CD17F2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3731367" y="1881052"/>
            <a:ext cx="2364633" cy="30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1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3C6C-B074-4400-93BD-3D67E0F5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19" y="483159"/>
            <a:ext cx="8596668" cy="1320800"/>
          </a:xfrm>
        </p:spPr>
        <p:txBody>
          <a:bodyPr/>
          <a:lstStyle/>
          <a:p>
            <a:r>
              <a:rPr lang="en-GB" dirty="0"/>
              <a:t>Curriculum in KS1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812612-F827-4F6C-921B-BA2A79D5E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951129"/>
              </p:ext>
            </p:extLst>
          </p:nvPr>
        </p:nvGraphicFramePr>
        <p:xfrm>
          <a:off x="677334" y="2287117"/>
          <a:ext cx="8943744" cy="2156236"/>
        </p:xfrm>
        <a:graphic>
          <a:graphicData uri="http://schemas.openxmlformats.org/drawingml/2006/table">
            <a:tbl>
              <a:tblPr/>
              <a:tblGrid>
                <a:gridCol w="1490624">
                  <a:extLst>
                    <a:ext uri="{9D8B030D-6E8A-4147-A177-3AD203B41FA5}">
                      <a16:colId xmlns:a16="http://schemas.microsoft.com/office/drawing/2014/main" val="3794793053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2556784729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392789241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3443879166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2521084719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561352655"/>
                    </a:ext>
                  </a:extLst>
                </a:gridCol>
              </a:tblGrid>
              <a:tr h="69319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i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Autumn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i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Autumn 2​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E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i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Spring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i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Spring 2​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i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Summer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1" i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Summer 2​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90280"/>
                  </a:ext>
                </a:extLst>
              </a:tr>
              <a:tr h="1093156">
                <a:tc>
                  <a:txBody>
                    <a:bodyPr/>
                    <a:lstStyle/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The UK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Animals including humans </a:t>
                      </a:r>
                    </a:p>
                    <a:p>
                      <a:pPr algn="ctr" fontAlgn="base"/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Seasons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The Great Fire of London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</a:rPr>
                        <a:t>Life in Spain</a:t>
                      </a:r>
                    </a:p>
                    <a:p>
                      <a:pPr algn="ctr" fontAlgn="base"/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</a:rPr>
                        <a:t>Animals including humans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Living things and their habitats</a:t>
                      </a:r>
                    </a:p>
                    <a:p>
                      <a:pPr algn="ctr" fontAlgn="base"/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Seasons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b="0" i="0" dirty="0">
                          <a:solidFill>
                            <a:srgbClr val="000000"/>
                          </a:solidFill>
                          <a:effectLst/>
                        </a:rPr>
                        <a:t>Mary Seacole and Florence Nightingale 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069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E2192B1-1031-43B8-A356-7FE16856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D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mLZPJ603cfU08g7jkd6ay5NfbI8MRmPTNIWPrQw9RSYFOxLuBdiOTTNz44J6+tOwe9JiqSRLGmR+fmqPe9SbfWmlOeKpIhsjLf7RpNx/vUrR4amkds00ibsU8/xUmT60hBFJk4p2DmHc9jQxbA+akUgilJFKxVxh3EEZpp3ZPNSfLSGmkIgKtzzTCrDjNT5oYA9TTEyo+5e9N3N71M4XvURPXpiqQhhLetNeRtuAaVqaduK0iiWyNmfHJqPc3qalI7c0zAzjFaWRDZAxYnrTWDZqcjk01vvdqoVyE7h3o+YjrUrD6UygLkZX1oC+lPamngZ70Bcbz70z5t3WnZNJQFxpD560x1bI5qU/SmkMe1AyJgfU0wgjJ561PsNIycUAV80VN5fvRQFj0po2LH600wtVhskn6005Brxkz02kVzE1NMbCrBLdcUDPU9atSsTyXKxVsdDUW0+hq907UwY9KrnsQ4FPueDTSeehq6QpzxTNq+lP2guQqH6ZphUZ9Ku7V/yaY6/NxiqUyHT1KbJkUjJwKtsvHSmlRjpVc5PIVCppCDnpVraKNq0+YXKVMHP3aQ+mDVvav1ppXnpQpBylQHB6UyQtnpVwpjtmmMo9KfMTZlCTcexqIq1aDR0nlGqUgszPCNg8U0xt7flV9o+KjKVamKxTKNSbG9KtlMVDdyQ2trJc3MgjiQbnY9AKftNBclyuY3z0FJ5Tf3adJfWiA7ZBIwIBCHJyeRwMnpz9K57xH4mNvpEtzZukDqMrJONqBQwBY55x6YHfrxXPUzGhT+Jm0MHVnsjdMdNKcVg2njjS3tbifUbeSz+z4aVoWM8ewnAcMADtPrjjjNbmm39lqmnw3+nXAuLWYExyBSMgHHQ810UsTSq/DIynRlB+8gKg9jSFR05qyVxTSlbXMrFXC+lIyjFWGj4zTBHzQIhAx2pNpz0FWdlNZOaLlEBX1o2DFTGMmlEZzSckNIrlP9kUVZ2H0NFTzlcrPQnU7iO2aYy461Zk/wBYaYfTFePzHqWK5pMCrBGRyBSFVxRcViH+HFIBxUu0etBQYzmq5g5SAqKbtAqcKv1phXn0o5kS4kRUUhXip9tBWjmFylYqPpTXUduv1q1soMftT5w5Cl5ZIz3prK23kVoCP5aaYwV6Gmpi9mZ4A96COuKtvEpFQNHjvWnOZOFiD5qTax7VNt/2qQqM/wD16pMhohKGkKnFSsPfFNNVzCsQ7eDkU0pxUxGRTG6cVVyGVb2a3sbSS7u5VhgjGXduijOP6iua8Q6q2o6bNaaXBdNDMihroQbkB3qAPT8yOcD1rrdoYYYEj0ql4jSOTQLtJ0MkREYdMZ3DzU4rmxUJTpu0rI2w8oxmm1qeW2uheJUvrjRPIhieU+bFLbyrAnB5Lqpb5skYUEZxTfEHgvVF05jLqq3EELfZAsqkM5LAZ3ZwAM9ce9ekOkz+K5X86OK0+xskoMYYja6jPoOcg+nFRajYyLowtZZ5XMphyZOWOZlZufqBn8K8r6hS5HLVnovFT5+XocX8OvCOi6XrGsW/ki7kSGMI9wBI0YJYEjI+UnrjGRgelegLAsMMcMYISNAgB64AwKx/D0ca+KtTaO1MBlto5OYwuR5kigcdenf1ronXPHevYwajGnojzsRJuerKbL6UhTirXl0eXXXzmFrlTy6AnPerZXbSiPNL2g+UpiI7qDHz0q75XzDvTjGAOnepdQpRKnkqQOMUGNcdKt4pjLwaXOyuVFXy1oqxt+lFLnCx2r8uTimkNn0qYj5j9aRl5rzE7HeQsOKaVOKmIUUnH0p8wiLaaNuPf61LTXx1o5gIxg9sUpT2pcilzjvSuMZ5ftSheMbaeWzVfVNSs9LhilvGlVZXKL5cRfBCliTjoAB1+lJzsrsEmyTyz/doKECsG/8AGmnxafe3FnH57Qxbod2drEjgsOCF4OSM9OKq6Z8QtEuQo1GS0sA52pKt4sik4z8yYDxng8EHnjNZLEwbsmW6ckrnTlSaQqVXpTdPvrPUrKO+0+4S5tZAfLlQEBsHB6gHqKkY8GtUyCuyHqRUUkeRmrOeDUMmexrZSIlFFcoBSFVx0qQ009a1uYtETAehpCvGakamuTincloiK+nFN2/lUnam7a0TM2hvy+hrH8WX+m2ujXUF5cqjsiOY+dxQSpnGOfyOa21QGqHiaw/tXSV0iSzmltp5UMzrKFCqpyBjknJx0Hb3rmxlb2dGUjXDUueqonmrTFNWt9Q1a5+xLdWrr+7K+dnzAfncffO05+YcHgk4rWHi1WuhpdxJ9ulWSF7a5GF3o0iBg5HAZTjkdR1APFc98QfGPgzw34omjm8ITa/eWchi8+e6CwiXbllC8525xnb1HXNR6Z48vvG/gTxfbS+HrXSbaLTTJbPAH2Fd2CoJHODjp0ya+dWYyj8MdD2ZYSLdpPU9A0KCSPxnqq3RgW78hS0UUhKrHvynXBz8xzx1rfeIZ6V4r+zlLd6l4rv7fVJvtscemr5LTHzCoSZSu1jyME5r3WVRn3r6HCVuenc8evTtOxT8v2o8v2q0FC9iaTaOq9a6eYzUSuIv9mgRHPSrH55+lOVCfWlzlKJW8uhozj7uateXjqaQNjgA0uYpRKvkn0pTCNvNWdjE98e9Ne3ZuSwA+tTzFchVMa+1FWfJh78mijnDlOnk4Yj3ptWZl+c59e1NKjtXBznVylZixPSm8+lWmj54FIYue1PnRPKysef/AK1NZSRVkw+lHlGjnQcrKu0U0g5qz5frTDGc0+YTREBg1zHxCsW1F9KtLsq2nvO7NGqncWCHqwYYXB9ex65rrBGfSsrxBC02raHb4fDSysdp4AHl5z+GaiqlKFiqbtK55bffD3S9N1LVQ+pXdxcQwAjzJSghaaQ4IC/8s0G4YJ5JU9zXaWXhrSNH8c6YLTRY4ZEN0v2k/O82FYklmJYD50wM9Qfas/4l61Jpfiq/sLcRfa/s1reFnX93HGrABZDz1c5UY5IPar/hnXLjXPGOnm5WPzGs7iQSxZEcgAjXG0n7wOTkdj0HNcdPkjPltqbS5nG52MrMzHNQgZqeZdpPrVZgxPfFeicwuByKjfaCRRtb3NIynmtETK5Eduaa/wBKfxSGrTMiIr60hUelSlc0bR/equYViHaPSk2j0qfC+xoO30o5h8pGkfTiq3iLVI9B0a51WTP+hwSXJAGSSi/KPxYqKvpv6BePWuU+IssF7Z2WizzPBDf3eLhiuGEMHzscEEcyeWORzmuHMKlqLj30OjDQXPfsfO6eF/El546Ph69FudRnQK7u+9IDJH57OSOrBTyR34r27U/D+uWHwz1VdU15dUCaaYrS1itEiSIqQuVCgbmIwOfWudtNU8O6Rq2paxosMcrWloA5lkbdI0kmJWwfl3CEDnGSQOxNb8Xii08S+H/EN5aXoezsrdIYo1B+bdIG81j0HTAHoMnFePFU1RlzbndJzdRNLQ5r4H+H9X8N/FrXNL1lLdbw6d5siwHKLvaNsDHHQjI7Gva5YWzjFcBoup2d9+0j4i+wXCTqulojOhDLuxCMAjg/WvRZBLu+YY9a9vDe7Cy7nDVV5XZU8pj1pwh5qfaADuNNaVVHrXRzMjlQwQinhRnHSo/tEZ/hxTTNzxQ7sOZEhVRnvUbFAMgd6TzCfT86Dt2/dosHMhC3PXFMbJPBzT8r3FAK57fnTuK4zDelFSbl/wAmilfyKsjrpV+c8d6YFqeT7xz60w7sjAyK8+51DHXHao2bb2p0mc1Gyk85wKLiF3gimh/al2HH3s0wLxyQKaJbFbaTTflpsjY6VG0hH8JNWlcTkTpyw4xXK/ELX7fQtd0dpJmineCaO3IQvlnKk8DocR9Tx6n16QSOxHBryz46+F7zxlr2k6TaKrXEWn3N2qSEgOseMqMDO4l1x24PXgVjiVJQ0HSkuY5D4gf2HrHgDxD4207VdWu9Qmuba1n+2RGIYH3dinkrjgH1DVW/Zz1i78QeObTTbh5IotKtZbqMwsMFuE2tkEkEO+cHkmq3hTwvq0fg7x1p9/qEc9nZW9k6ISXIAaSVfLJ6EKHyMdSa0/g3p0Xhb4xW32Nb59J1e1lt7Wa9jRJjlN+HCnHVODxkHkDoODDr95aR0VXdaHv1x981EOlTzYBPaoNwr2zhQYAqN268CnlsjtUe1iTigGQM3bgUnPpU+znlRTvJ77hir5kZ8pUZT/8AqpNn1q5tjX+FSaCUwcACjnQ1AqiNip606JdoGRmplPGKUbcilzj5Ru50jkkUAlFLYLYBwM9a4nxbB4deRLzxRIRvsXCQq0h+QMJJmCryAMKC3HYe1drqE1vbWEs1wwSFVLysf4UUbmP5CvmfSPGXiDXvHV1NbyC1vtRhmFnKZhEsCLFI0K7m4Eakbj/ebBOcCvAzaTlUjFPY9LBpRi5dzuLXxB8N7fToj4d8OahOiXASWa20dsMCGyCWwWGASeMDvisb4ra54yuvhtJZWHgnU9B0hFVL+7u3jjeZVIXYsYIIBbGepNV73WvEmkwahJq3jLSNZsJXJhku5xczxgrjaMHEe7J+XJ4I+tcHNqQvotXvdNsbYMLWT7WfNZjDCzrk/KFXJbb09DXnwpxWrdzqc3bQ7L9nXwtDpuvnXvEzXWneVa+fpsJLxiRQw3Skjhk/hxyM5yBxn6HuJ9ygryCMg47V8j/C+OLxD8RNKtNaMt1aXF7+9iEuyN8o24bVx12rnGMgHOc19aTeWoCooAAwAOgFfS4C3s2eRibqW5E0jMOeabk4+72pCz5Pak3N3OQa77HM5ChDk5AxTSq54podge+KU7W9vfNaE3Gt8p6mmmZulKIgX+8aXyvQE/hSugsxjTZABFNefjAGKmFuzc5pTaLj79LniO0ip51FWfsg9aKOeIcsztJW+c896iMvPU09z85O0fnTCVz9wGvMsdzZGzsT0JpDvYcA1IW46gfQUm44+8fypC1If3/pxTdsxH3as7iR3/KgbcVXMKxUMc27pQYpf7oq2Sg6k1GzJn7xpqZPKhsMUmR0/OvMvil42i8F+PG1JLYXd5aaI8MEe7gzSyRMN2OQAikn14r1W3Klx8xz2r57+KOoWUmt39t4g8+51Ay5e7gCK/2cEoFhj3ncuUI+Zc5zx1rmxVVqKsa0YK5d8MabrniXx83io2cWmeHLy7czW32nIbzUMKEqAQT854zxzXk0HiK60bU7WKS4k+36Xfk2xPCJtIAyfqOR6VZ1nxVrWk+KNK1TSdT16IIiXAtNZvGcSOHYfOAFUBgOOOOuai+L+mwWfjnVWW3uUtg6SNKseUXekbHJHTmQfmPWvPpcyn7x0yty6H2RexvjcyKCwDHacgZ5wPaqLL6jFZ3w+1z/AISL4d6FqyMJDLZpHKf+mifI4P4qa0mdsngV7cZNpHBbUbtFJuUcY5FKMn0prK+7hRV8wrDSQTxz+FNZj/dNBaT0FG+QHkCndBcax9FOe/FMbcexH4VMZpccYH4UnmSf3v0oTAh2v6NQqSN0DVOssmPX8KcJpFBfA+UdxQ58qu9hKN3Y4z4mtdXVjp/h2zybvWbxbNFzwIgN87N/shQAfqRXLeMdH0Ow1RRZQLDqovJLSGZTmRbaKAxDC9Ml3HJ7n04rvvDUP2/xrqGtSKGSwA0u1J6byQ9w/wBSxVP+2ZritU8PaV4r1LU7rUFuIhZW3nieCZoXR57uRl5B6CNe/wDez6V4daDqRUnvJv7kehTlGLa7fmZPi/wdoOo+D0fVrC2h1q6vFlEkEnlx2iJKEuQ0aY5Xof727cGwKu+GPA/gKTS9Y0y3W3gaadLeON7wyNFHJIEZi2dsg5T5ugHHrnkxoml6VqmuWI8SXtpd3flvZS3TEtLatOEMbnI3ZjyxzjJyO3Mlz4U8Iaa+svZ6/f3KWxdGBuVby7YyKDkLlsnGA2eBzyeKObqkrC07s6zTdH0d9e8PXeg+GdK0a30zUbeC/kgtx5s944kRow/Xy02scZy25SeMV6jNAPXmvHvA58O2dxoun6XqupO1xqNpetbyTnylmLyRzoy4wSP3bKeuGzXstz5Wf9a4NerhpWTOSotdSqYW/vYHuKb5PPb8qlOwDiYn8KEAP8Wa6edkcqGLCDR5K56VKF9CKYwbPAzS5mHKhPKH8PFNMZ6ZwO9BWTnCGmETZ+6aLsdh6xDH3jTxHURWXHdaa4ZR8znPtS+Y9uhKV5oqoVGf4qKfL5i5/I7FkYOeR1ppj5+8KtyRjeSvrTCj54x+Irz+c6eUqlG/vijyZPr+NWGWQH7gx9Kazsq8LT5xchXIZRg1Hk1bDbhkrio/l7/pT5w5Srzk9aACatjb71H+796pSJ9mOslJnRdpOWA/WvEfENk8vi6Rrq71KC1v4Tcr9jvWiw0ksijcoGcnaoHOCQPU17vpzL9qiOeN45/GvnfxTfWmp6muk2GoTrNNZ28UrtcbY0ddzSsCem0naAvGc8YHPFjZe4bYeKUjy74swQnxO1va3DyW8Vosav57PyoO5dzElsE4yetez/C7Q7TXfHWowXgH2bVfA2nyL5r718xvLG/B4PzQg/hXhXji3h/4Sa6WFisSJGBhjz8oJP49f5cV7n8JYrL7V4M1bULPXbiWHwsUhWzhZsNFdH5nQYLJtkXHX1xWFJe9FsuWzLn7N182nyeK/A15GYLjS79p4YT/AAIxKOo9gyA/8Cr1OVhnoBXkOta5oNp8fPDPjDQrqSTTfEVu1jfu1tLCpkOEV8uqhuRHnGfumvYrqJFbDMc+mK9Ok9LHHJakKbCecVITHnrUGxc8E/lSELu+929K0FckAQ980jquM+lR4UfdNCxlupIouFrkUv8As8Uz5verTQ/KCRmmMwUY5qlOwONiEbh1qnr2pf2RpFzqXlmVreIyLGP+Wj9I0/4E5UfjV75nbsAOnNcl42vL6bWtF0DSoJJ7yeR75gu3EaQjEbtu4x5h3D1KKO9YYyraCiupdGPvX7B4Yi1/TL6HRLHULaeCCCR53u7YOJLwOpmCMhUhA8pGTuO4Ec4qh8O9FvLfwTr8esyx3F9fanLFPJE25CEdYgFJA4G1gPpWg2qXem3FrJa+G5Hh0+0lUoL1GDBWRnO4DDEEDdjOSx561m6fq99Z+D7PTrjS/IhmQp9pM43vMQZTgDjfuycZ4x+fI6kYza3SX4mqg3G66s5jV/BsNjd6tLpdjoV1ArxLZR3dmA0kfnJExMq8FgWUgHI2spZSTgZXibwh4m0aw1mz1DW7C8gEM1vHBDarAj5YeW7MqqAd2BtHUhj2rr/Et/PcaNc2V7pupWiaPdxPG9rbxt8nmKrjO7cyGQAMxXO4cZ24rmfiNcatq2m3lxdefaWlxe+ZdMkiuGfklUAKn7owAQAMg53HJ55KnbRG0ebqzC+FGg29trmh3F1rP+nWeo2Ui2Rtsb1lMiN8+eQpGR2OexBFfRs/ll/m4r5xtNI8aagmg6hHZm1Cyae0E9xKm7y5SY4nKqFfaWTBGSQAvoK978Oabfadp2NYvY9Q1OVibi5AIDDcdqjPO1QQBn+telhZWT0OSors0Akf8LUowPSmnHcj8KjyPU11JkqyQ9nUnv8AhUErYztyaXIycmmllB5PFVcm9xVMuM4xTWndexpstwi/cUn8agLM3b8quKXUzlJ9Cf7SWHpzSNMevFQFZPekKnHOau0SOeRMZm/2aKrlBRRaIc0jumeTJ5PWmmR/U1K6HJ+ZetNKn+8teNdHqWGiaT1P500ux6k05g2enFNwfShMVhu/A6mmb29TT8ZpAuf4c/hT5hNMj3N/ezR8xboKmRDu4WsTxL408L+F76Oy1u6vIrmSPzUSLT5ZQyZIyCox1Bo51FXbBRbdkXte16w8NaQ2rag22FGCr0+ZiCQMnpnGK+Vb680bxFcyqIX86V0hMkattVI4xudAvBLEYHtknk19J6H8R/BHibw/rtxpepMINPt2S6+3wG3RXdWCLuf5SWIxgHNeLa7/AGHrGt3Npbae9jprxw8xFgjKlvGEKiPgMSMnuMEHJJrlxU7pF0otM828R6Hql3rksen6ZdzJCkcIMMDFSyxKDg46jBz+Ne7+A5LPSvDfgsacBDcDQtSsLmIkFhdukb4PJ6su4Y7MPWvE9WtvL8SajNplzZpjfGJ3u4oQm2PYqKHYEEkAsceg6Zz6Zp0GgP4L0K6gk00aZp2tae2qRpElwsNxLbOsjMkR/eZYAjGAeARwSYjLRFNXudp8evDoHgS7t7QBIYnW+sXB4guYlxIB6CSMFx/tRt/eFdj4a1yHXfA9h4oKjy57AXM23khlUmQD6FWFfN2s6fb3ms6kdLu5Tpst5I0HyBN0e75SVwMcAcYGPQV2nhG28cWPw6XTtN8VaVZaTewzOY3tFaZPMdldQ7Shlz1yOm48VpDFx5mFXCShFNvc9d8Ma1pfibQLXXNFk8+xulLRsRtYEHBVh2YEcir4iyeUH414Z4e0nxV4WhudJ0X4gQWMMl0shSGxtyrSOAC3zO23gduK2JIfF8gVbj4q6w0jTLGBbx26DBXOflU45rX65HqjH2Xmevpbru4j/Kq2sahpGixxS6xqVnp0cpIja6mEYcjqBnrjI6V5L/YmuXDLn4leLJQ0roQt3IOBnn5IfauY8Z+HpI7bTpLvxB4g1IvLNuivrqVlXawA4dRzjqcenFZTxqjFuxvRoe0moHs134++H8AHn+MtHQZxkSkgfUgYpmpeNfA9naWtyfEVjeR3VwsCfY5knKliACwU5VckDOO9fMfjvTYrbQmkjQjDqM49+9efCJT1A44HtU0sfKa0ReIwapysfoJc6XNCh/cyKSQqkrxk9Oe9eV2/iTS7fUdV8QavDqdvYX062lpcxWchSe2Q7I1E2Aqq772wDltw7cHxj4VeKtR8MaJ4g1qWW6ug9ibCyEl0+yCRv4wpJBxwP5V1HwQ8Va5q9vqml61qt5fWmhaSL60ilYMtqUmhACDHUJuGT0ycY706sqlVSfQw5Ixg0dz448a6FNHbaXai4DX1u9lHHEis215ItwCoSR8isMHHUVo6nqRure9nm0i9ilKMIneEPBZxBsgJngk7cucAH6AA39UvNH174xWelRQxT3ugSz3F07w/NGFiCKoYjoXmJ69Vqn8cbfVh4Yub/Tb51iKJDPZeUCkyhgcZA3Bj83qDgKRzSam1KZUVHRHEeK9a+y6a1vpsJ+x2pjWPzY3d3iJTcXxwVLoMDPXbzzUGt3Gp3+lazql/ZSi1lkZcWyKnk3CsAsb4Y4GAdvJO48nhQHz61aWfgy8tdZ12ysNRSZIZLWV38xLaeSGXJTYp3KwVuDkKrYFcXcXWsXlrcWLahcvp/mmQRA4iY8gMVx1I9eeee9ctSo6dm2dNHDutdRO7svEn9pWvgwafaX9ulnJp8OoCdU2CFpFCzRlW3FHmiA+7gNnkFjn2ua1aR28vDEe/avle4i1Ke5tZnvp5Jba0SOEl+YY1Zgqr6AY4A4GKxLnx14/0fXZ4tO8V6rGQytsa4MiHCgjIfINdeHx93ypGVfA+zjzyZ9cPbyqT8n5GomSQHG014r8FPir408ReNIfDerJYX0UiSyyyeSsEq45LZHBxnpjJr3CZzu4r0oVnJHFyR7lcRt/F/KjC55wakMn96mGROef0q+Zi5EN3KD900jyc8KR+FKWjNMfy89qfMS4jWZj0kGKZ83qG+lP3Rj+H/wAeppaP0I/GnzkOKE2v/doo3J6n86KfOyfZrudrITvP1phJz16VJIrbz9aYVb0rybnqcoGRgetHmt7U0qT65pUjbPemmFhl9f2em2Et/qN1Ha2kK7pZpM7UHvgVgN8TfhvGwB8baQT6Kzt/Jaf8WI4m+FPiZJ4VmR7IqUYZBJZQP1x+VeR/DP4b+FvEeiM13pccFw2qtFHcQ8MFWPOMcgrkZ5/SsK1dU2aQpOauepT/ABf+F9soaXxdblScZS2nYD3OEryT45eO/CuueKIbrw/r9leQx2EUfmLuX5gzkjDAdMivJvGA1CKzazmk82BLqQRyHqcN68+n/wBeuYETEDhT+NRf2sdSk/YyukWfLtpruRppFYEk/KRyc16L4f082NvEYNW0yeIgHyXlZlyRg+mK8zKScgxKfxqJkCk/uRn1olBtWuRGSTu0S6wDcandzN5Yd53JCfdHzHp7V6h8B9SbR/Anj6+EQuJNIfSdajhzw4guyGHpyrYryZSApPPNejfAhjdf8J5owyRqHg6+GM/xRbJB/wCg1ctIkaOVzs1vP7TuZdU2LD9slNzsYg7N53Y444ziuy8M/wBtHwXapYm4hzYZhlS0DgFi+GwevXuea4TSoxHpsG9vLVUXB6YGK6zwt4wsI/C1jaXM0OnXFnHHBiSdXMqKfvYVTjg9zkY6V51GWrZ6WN0pxSNPR18Ytp9uur3OoDUFZFn/AHUY3HjJ+UgD8Ku+V4g33En27VZWmnQIrMiCEgHJUhs5bjr6cYrO/wCE20WOR0Oq2hUyqSy7hkY5P3M1BceP9ELvH9uUoJMgLFJjgN0baM54+ma6ec820uxpquufZUVZtQZhO7bjcIDjLd9+a5bxJb3kL2zXpuZCzSsBLOr45HIwTitOP4g6CwijkvAnLnPlucdcHpz/APXrH8Qa9pepQ6ctrqEV1LscuqNg8kfMR6+wrGs7wdjowakq0bo4v4lq6+GZCUwvmx45znmvKwSdwCknPA9a9W+JUhPhKTCnPnR9frXn3hCGO48QQtO2IbdvOc4z06D88U8N8LOnHfGjY8Xsuj6Lp2grgvHGJp8dPMb1+mTWf4C8U6t4Zu9SXSorOQ6tYyWNyLhCR5RIYleRhsr1qzrel6xqmpS3smms4kYnfnovbv6Vny+Hb0bi9g8eOUDN1roVSK6nC6NTsekfDnx5r2m+Ide8VL4fs9Wn1qdY5mkumg8p2cvtT5W4JYdemBXv3jRrpfAOrSTLBDcfZcSBZN8aHI3fMVyQBk9Pwr4/TR76MI6XM8EpxhIpWBBHfiu1tvGWvWM8Wn+IvG+qXOj3WVuoLhi4mXbnaxKFhztHFbfWI8jjchUJp3aPSrm+0S30Ce0+0PNGs3kzRSfKt2AUkjLMckr5iNg9cbuTxXACVhJMvkxKysxAVTtXk9M84HvzVvxn8QdGkvL2fRNfaaPyYERHgRQqkIH8n5ch1XI5wM7iODWLb6lpgdYxqdtcnZ98TD5jjr1715mJUrKx62XzinK5VvJ75t1wXcRLCNzeU3JUsT26YJrjry7iv9be6RmCOq/Mw2nhcfzFd4LhbvRLsJNGV8tsjdgsSpwcdK8wYO0OxRywArfCK002YY/+G430Z6R+zoVj+Ndr3DWt0Of+uea+npyN1fKnwJ1Gxsvi/p99fXcFlaCK4VpbiVY0XMTAZJ4HOBX0o/ijwnJJti8VaBIxOMDUYT/7NXr0ZWvqeTyaLQ0CVOabsB70yGSGdBNbTQzRN0eKQOrfQjisrRdYXUNQ1K2BU/ZpQq4HYj/EGuhSJ5VY1ig9aayjI5pjMcnpTGbmquTyolwv1/GkKj1/WombjjHXtTd9O4uVE2B7fnRVUnnrRRdj5UQP8Tr8OS1jZsM9sj+tR3PxUvowgi02wLYOfMZ8n06GvCzB4h80SfZ5jk8jeOn51LFba/I4keIkqMDMgFec6sDpsz2KX4t6pHN5DWelCTqTtfj2+9VK6+MuorIEVdKjyx5ELNt+uW/CvIrnRdenuZX8sMzc585c5/OqUuiarGNk/lAqAzneDjJHp9aTqx6BaSPUvEHxQ1vxNot/ohSwNtL5SSskJU48xSCDk+ldl8HVSDw1bSrvQNe3cvHchGArxCPR7ywEq2siyLKNzF3CcISSRzyOD9e1ei/CXxJHpfhj7FeNM00cN0Rhww3v0JYkccn1rzsSnUu0d9KUYR5WeWeLLIXGlKoZoykc1yx2dSpPH4muADSYHNegeJ7ny9FhQtAWuIZYtyuWdeRncO2eo9q4ttPdbdp2nhZAgfajZIycAH0reimlqjCvNN6FMu2SQaaZmxj+lPmTy0VtwOV3H2pLaE3MgjR1BJAyc1vY57ogZuOma1fBF5cWviSJ7a4ltpJIpYd8bbWw8bAjPoc4pZvD9wgc/arfCvs6tyefb2qzb+Gr+zvLadbyyZshlCSFiuWZcMMcHgnB7EHvS3EaPizXDd6Vo91b7rcxtIksO4MpKBMHHpz3Fdx4Z0mx1nSbS5l0uyS5mUkrGoUEAkbsds4rlPGXhO2fVgugtDDaW8EZcTTHczt1OcGtvwdPeaTDBp2oLFdxEkRpbkB1OT3PB/EZrkq4f3fdO+jilz+8U/iLPD4YudPW00fTvOnV/Mjng3DGVKnAPXrWhox0e50iz1LWtN06Oe53lBb2p2bRyMgZxxnmqvxP0211e+sZtNmVIIVdWaRQHZvlJzjjAzWn4dum0rR7KzuisCtbkhvllOFcqCQDxnB7Z9qxdK8VZam6rpVG76FxtP0EXFtb/wBm2jy3jhYAkG4McZxkDC8euK8l8VxraeKryO2DQiGfEYU4K8A8elezvIZNOWW2uopCQcKtuc7j90ZJxj174Oa8z8R+FNcvddvr+y0+RrYzGTKj7qkgbj6DJxk+oq6UGpak16ynGyZXvfEF5qXhaTS7nz7qcyxsjKoOQuc5xzWv8MtPkt455Z4ik03zDeuMIO3P1rKt/Dev2YN5/Z8rtCrMsYAIY46Ee4zWdq+la9eam95Lo2pWscwUqIoSF28LkYGMcHp6fWqlB2cV1Mo1/fjN9D1m++0MinzlKr6P/wDXqK0fzInju3J28gsc8+3qKxbzRbLUprQ6TBPpqW8eHWYNMZZOAZPmxjOAdvQVSsPAOqw6gvmam0ls0isdsJLFeeOTjqRXMqNvtHe8U29Im2LhXm2rEqBjlTgA/UZrj/iVaNIun7QS0kknfORgd60/ivpKrZae1tpiRMZn3C3jOB8ox0/GuFh025KYaCdJAeA/y8Yznn2Ga0w+GbfNcxxeNXK4WMzGBzzio22njHOK2BprLHHLNGI4pFJDA7sDnrinR2+m+Wm5VLfLuYE/iMV38tt0eXz32KenX01qhjimkTcpUjPGKntXC3KNuAHbNMubJS2IcN1Y47DJ4/LmrMOy0uLS6gVXkjZWZH5Vj7+1XGFnexnOV4uLZS1cbriVlYZyMEfQVUMkk3ySEN3+6BzWlqMb3DNcybEaVvmjVcbRgYI+vNZ8dvMrbtpx605Qbd7BCSikrn1J+z5t/wCFT6WqlVYz3CjH/XQ1gaP4s07wp4pv08QXclvBMPLyF8zdIG5Y46AYI+prwuz1LWbSGOG3meOOMnYqkgc9c4p11qF9qZZr5ElkK/fPXIPrnvWnPLTTYfu6n09YfEPwVqFqLiHxBaxBt2I5zskGPVe3tU+oeJtP/wCEZfW9Lu4r2A5WKSM7l35xyOoGeDXy7expNcym2hUKwXABxj1rU8PeIZ9OtpNOjuXjtjJ5hVRkFsd/xAqniJJaomMVzH0n4Z1pdYsjI8awzpjdGHycEcN7AnOPpWnLIkULzTOscaruZmOAB9TXzxpniq9029W50y6cSTpteMLuBbtkHisTxd4w8QatHNaalfTGNpEaSEfKCygAZA47DpxnmqjiNNRzhbY+jJfFXheFtsuv6crEZx9oXp+dFfILsu4/LnnutFV7Z9jM9g/taYg4klyxGDjO31zTv7UkGRl2I43FsAfUVhx+FmBZ1u7pDu4CPtxxx0p48L2yn5tSvC/8WJTx9eK+UdVfzHq8lTsbLag7BtzScDqJOBUct3JNlW2vuQKTznjp9elZX9gLGh8vUb4D1En/ANamPoTKnzaleIM4VmcHHPtQq1tpA6c3ujYnmaaKPzE3GPBA5wDnPT602OZkkUxW67lJYFcjB79qyToE20KNZvT3ILdqjPh+6ZWT+1rrg7iTKf5UOvL+cPZv+U2mihmARtPBzzgse/f+VRpo2mPEI5NJD56gzsPyrEi0HUlfbHrs6gNwMsMH8aH0bW0BCa5OQeCAzZOKftZPaYKK/lNq40HSQqv/AGGrkIAoa5ccduajXR9DgZZDpSoQc5+0Nx/jWWNG8SGPd/bE4U8YywzVb+yfEO8INSLOc7QWJ/Xp+dCqT/5+Byx/lOnMelNGFe3TJbd9/OTS7NNEjNFE2WfduBIJP1/E1zg0XxRCgI1CPBIODJyT37UNZeKCu9NThZfQPj+Ypc0/+fg0l/KdM82ZZMqG83buVlySB060ssLM6MLcMoPRcA/jzXLR2fi5G8xbxQWGOZlI/UcVKqeLYVydSgjbjnzBk/pT9pU/5+L7wSh1R0EkZWBYpIGeJXLKA2CC2Afr0FJEsEMzzrFG8kn3tzgg89cGueaHxPO4Y3lseeNzYH/oNQ/YfEIYu9/ajPXMh6j8KXtKn/PxCap/ynZ2+oPBCkYgQhcEfPT11+RUkjKiGOTCyBZiA6g5w3qMgH6gVxf2PWmcILq1dskHbuOfrxipm03WwSsslme+WkPNV7et/OieSPRHVyaxH5TqFgbfkg+b6jH9aRdaLGBbhop4Yk8pEM5GxASQBkcDJJ/E1yAtNRaPy2+wq+e+7j8aj+w6gjbzcWee4wTj9Kn6xVv8aJ5I9jv18WwxwlItKhjYMcs0338gAY7+v51VbXri4ugY4RGPvRhLgFc+mP61xKx6mfl22fHUj/8AVUyjUMSHbaFl+6oBz78/lUuvUv8AEi0lfY6+81S4l8rNqBIpO4RygY9c+vWsXVdNk1LU2ujN5JaMLt+9/Dt61jOut5ISC23Ly3zdu3f61Ig8SYH+gx4JBByBn/x7vVwxFZbSQ3Cm3donuPDt1NAts10U8hSoJi4bJz6+9VYvA9woLDUFZux8k4x+dFwfE20J9jTAH8C5I/8AHuaja58Rxgj7AwwB91Dke/Wr+s4npJC9jR7E6+DbnO2S9VV9RGeT+dSR+DdsDebqKGfI2bRhcd85qouoeICxMlnIVJyAAwK/Q5qGe81VWwmmzBgQMtvJ/Cj6zi2/iQ/Y0UvhL7eDsAK2rRk/7hx+dO/4QtchG1QhupxFkY/OsuPVtX83abF+nAUP6VMviG42ES2UnXJKysO3vTdfGdxKlh+qLzeDoFx5mrlcD/njTIvB9rG7kaz5hPOPJ4H61RXXnOcWsxYL/wA/PQflSjXgmVbT5QWbtc//AFqPb43uV7Oh2NEeF4Rj/ibKg9fK5/nV+LQNMRVjYafIQBl9jAn3PzVh/wBtW7FfNsp2xnJMqnHfipP7as9qstpdiTOCFkTH86mdbFy3Y40qS2RrjR9MkOxYbNiBztDD+tQy6TpbzNut7Rz0yA2B+OazRrVqpxHp90QpB3eYgzUi6xa8+ba3qH/tmQvTtnmo5sUPkpl1dF0xl3LYwkf77f40VRbWnZ2MSXxXJ/5ZoP0zxRS5sUL2dM6Mu5jLoViUjIKVCZN7FFJb5MnnAIqtb/8AISKfw+aeO1WW/wCPqAdtsn8xXEmbczHyyweWDIyknA27ufbrRDcAuHYrhjk4zlfxFSyqot7nCgYfjjpxVLVWbdbfMf8AXgde1K43JouS3cQb5YXKkclcnNJDdBZH85dgx93kgD6msVCftsq5O0SNgdutK/8Aq5R22/4UWsT7Vm1NPaQrxhn3bTz0Hrmo11NdhZ5YcEcE88/niuYvGYWfBI+UfzqPSwC3IB4B/QVfJpcz+sSOrXUo3AIm5PU7On4UPqJyoG0nbncOwPqBmsfTADLJkZ5Xr9aq2RI1C3UEgFTketQ4ijVkzoXuZW+ZUmY5BIEec/nwKk+1SPgGQrnGQwwR9MDNOtZJCIlLtja3GaxtLZm065dmJYLwxPPWpsb3uaszykMwkkfB/u4698GooJl81A04Y5+cMOQO2Rmsuxdw4YOwJVsnPXitVBmKFjyTuyfXpQ9xPRETXsKXHzIixhsDKkn86T7dGzllx5YGVBTq1VdUjRbWdlRQd45A+lV7v/kGq3cYwaOxnzGjcXch/egJgngHjmoX1BnKo0KuMkA8ncP8aoWJLTMGOf3YPNWr0lYvlJHA6U29bCJl84xNm1jTj/WSMMkZ9PWoJTNkj7HbkFv4JRu49abP/qIh2IXPvVq8jjSxi2oq5ZM4GO5oKaIJJI13M1u6MBg5AwP1psN7aKoZoyVXGMIeT6ZqrNzImef3zfyrTkVTrEMZUFCnK44P4UciEiMXFn8z7pEzzl1I/L0qWJ7eQpJNfRorcBN3f0+lZUADLdFgCQgwTXSNDEscIWJAPLQ8KP7oocbGkdWU/syLMFWabaQf+WoHP5YxVhIomRR9qkQDGSsoOTjkf/XrLtiXtvnO7E8gGee1CnbaRsvDE8kde1Q20Xp2NN7iKSN08wK2cbsk4989DRG7RhdsgkjVudqnj2ApLZFNryqn5+49qS5JW5IXgBgAB/umk5DWo+O8fynck7UJGQnf0GaM74FbMcrrkneFBFN3EXirk4Kciqt1xqswHA2j+lNMaJmjaZhCI4ZQ6grkY+nQf1phgSPCNYRiRc5JyTS3jupcKzAAjGD04FV0ZvsVs245JfJzz1FPnZPKuxLNBbtGGS2igycEMvX8xUYtLcSbWtYHIXn5RwMfhVK/kk8w/O33j3pb9mDLhiP3Q701OXRmbSLzwacqsBp8Zz1/hx+tRXFvZqVK2UYPcZ5I/Opk+a3O7njv9K0tLjRomJRScDkj2FJVZ9y1HQyorO0kXetq2Ce0+P0xRVfUFUXb4UDp0HtRV+1n3J5Uf//Z">
            <a:extLst>
              <a:ext uri="{FF2B5EF4-FFF2-40B4-BE49-F238E27FC236}">
                <a16:creationId xmlns:a16="http://schemas.microsoft.com/office/drawing/2014/main" id="{77E79A30-DFBA-4CB3-AAD5-840556555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718901"/>
            <a:ext cx="1588416" cy="15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C701DF-2E20-45D0-ADA0-B9F758DCD48D}"/>
              </a:ext>
            </a:extLst>
          </p:cNvPr>
          <p:cNvSpPr txBox="1">
            <a:spLocks/>
          </p:cNvSpPr>
          <p:nvPr/>
        </p:nvSpPr>
        <p:spPr>
          <a:xfrm>
            <a:off x="754319" y="471890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F51AD-6A20-42FE-A8B7-5E00CEA6B60E}"/>
              </a:ext>
            </a:extLst>
          </p:cNvPr>
          <p:cNvSpPr txBox="1"/>
          <p:nvPr/>
        </p:nvSpPr>
        <p:spPr>
          <a:xfrm>
            <a:off x="924339" y="4919870"/>
            <a:ext cx="4113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RE Day each half term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Sycamores enrichment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Visitors e.g. firefighters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Visit- TBC *Parent helpers </a:t>
            </a:r>
          </a:p>
        </p:txBody>
      </p:sp>
    </p:spTree>
    <p:extLst>
      <p:ext uri="{BB962C8B-B14F-4D97-AF65-F5344CB8AC3E}">
        <p14:creationId xmlns:p14="http://schemas.microsoft.com/office/powerpoint/2010/main" val="12214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BFD3-F5C2-4470-AB6C-A38F6B44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6BDB-9791-411C-9351-FB039542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400" dirty="0"/>
              <a:t>Bring your grown up to school-  Dove- Wednesday 11</a:t>
            </a:r>
            <a:r>
              <a:rPr lang="en-GB" sz="2400" baseline="30000" dirty="0"/>
              <a:t>th</a:t>
            </a:r>
            <a:r>
              <a:rPr lang="en-GB" sz="2400" dirty="0"/>
              <a:t> December at 2:15pm</a:t>
            </a:r>
          </a:p>
          <a:p>
            <a:pPr lvl="0"/>
            <a:r>
              <a:rPr lang="en-GB" sz="2400" dirty="0"/>
              <a:t>Y1 phonics meeting for parents- Tuesday 24</a:t>
            </a:r>
            <a:r>
              <a:rPr lang="en-GB" sz="2400" baseline="30000" dirty="0"/>
              <a:t>th</a:t>
            </a:r>
            <a:r>
              <a:rPr lang="en-GB" sz="2400" dirty="0"/>
              <a:t> September at 2:30pm</a:t>
            </a:r>
          </a:p>
          <a:p>
            <a:pPr lvl="0"/>
            <a:r>
              <a:rPr lang="en-GB" sz="2400" dirty="0"/>
              <a:t>KS1 nativity- Tuesday 3</a:t>
            </a:r>
            <a:r>
              <a:rPr lang="en-GB" sz="2400" baseline="30000" dirty="0"/>
              <a:t>rd</a:t>
            </a:r>
            <a:r>
              <a:rPr lang="en-GB" sz="2400" dirty="0"/>
              <a:t> December at 9:30am, Wednesday 4</a:t>
            </a:r>
            <a:r>
              <a:rPr lang="en-GB" sz="2400" baseline="30000" dirty="0"/>
              <a:t>th</a:t>
            </a:r>
            <a:r>
              <a:rPr lang="en-GB" sz="2400" dirty="0"/>
              <a:t> December at 1:30pm</a:t>
            </a:r>
          </a:p>
          <a:p>
            <a:pPr lvl="0"/>
            <a:r>
              <a:rPr lang="en-GB" sz="2400" dirty="0"/>
              <a:t>Sycamores- Every other week this term, starting on Monday</a:t>
            </a:r>
          </a:p>
          <a:p>
            <a:pPr lvl="0"/>
            <a:r>
              <a:rPr lang="en-GB" sz="2400" dirty="0"/>
              <a:t>Library visit: Friday 18</a:t>
            </a:r>
            <a:r>
              <a:rPr lang="en-GB" sz="2400" baseline="30000" dirty="0"/>
              <a:t>th</a:t>
            </a:r>
            <a:r>
              <a:rPr lang="en-GB" sz="2400" dirty="0"/>
              <a:t> October 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68F5-065E-4B28-BCD6-C9B19EF6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FC8EB-5C23-4594-8C5E-2D5A8C41E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White shirt or white / burgundy polo shirt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Burgundy cardigan / sweatshirt or fleece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Black or grey shorts, skirts, trousers or pinafore dresses burgundy gingham summer dresses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Black shoes - no trainers.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marL="0" indent="0" fontAlgn="base">
              <a:buNone/>
            </a:pPr>
            <a:r>
              <a:rPr lang="en-GB" dirty="0"/>
              <a:t>Reminder of Mrs Farr letter regarding children attending in non-school uniform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6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4C34-88DD-4753-83C8-DF1FE893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8895-4311-4DD9-96AE-A1215143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u="sng" dirty="0"/>
              <a:t>Thursday and Friday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Thursday with the PE provider</a:t>
            </a:r>
          </a:p>
          <a:p>
            <a:pPr fontAlgn="base"/>
            <a:r>
              <a:rPr lang="en-GB" dirty="0"/>
              <a:t>Friday with Miss Scrivener  </a:t>
            </a:r>
            <a:endParaRPr lang="en-US" dirty="0"/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pPr marL="0" indent="0" fontAlgn="base">
              <a:buNone/>
            </a:pPr>
            <a:r>
              <a:rPr lang="en-GB" u="sng" dirty="0"/>
              <a:t>Uniform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Black shorts / grey / black joggers ​</a:t>
            </a:r>
          </a:p>
          <a:p>
            <a:pPr fontAlgn="base"/>
            <a:r>
              <a:rPr lang="en-US" dirty="0"/>
              <a:t>White / burgundy t-shirt (no logos),​</a:t>
            </a:r>
          </a:p>
          <a:p>
            <a:pPr fontAlgn="base"/>
            <a:r>
              <a:rPr lang="en-US" dirty="0"/>
              <a:t>If hair is long, please tie it up​</a:t>
            </a:r>
          </a:p>
          <a:p>
            <a:pPr fontAlgn="base"/>
            <a:r>
              <a:rPr lang="en-US" dirty="0"/>
              <a:t>Trainers</a:t>
            </a:r>
          </a:p>
          <a:p>
            <a:pPr fontAlgn="base"/>
            <a:r>
              <a:rPr lang="en-US" dirty="0"/>
              <a:t>Earrings taken out wherever possible, if not, tape will be provided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62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32C9-8791-4164-9AC5-0918CAE3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– Phonics and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C1B35-07CB-443E-A8B5-C10E8FA6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0077"/>
            <a:ext cx="8596668" cy="3880773"/>
          </a:xfrm>
        </p:spPr>
        <p:txBody>
          <a:bodyPr/>
          <a:lstStyle/>
          <a:p>
            <a:r>
              <a:rPr lang="en-GB" dirty="0"/>
              <a:t>Reading x5 a week – remember to record this in diaries</a:t>
            </a:r>
          </a:p>
          <a:p>
            <a:r>
              <a:rPr lang="en-GB" dirty="0"/>
              <a:t>Timestable rockstars logins </a:t>
            </a:r>
          </a:p>
          <a:p>
            <a:r>
              <a:rPr lang="en-US" dirty="0">
                <a:hlinkClick r:id="rId2"/>
              </a:rPr>
              <a:t>Support for parents | Letters and Sounds (littlewandlelettersandsounds.org.uk)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67351-0E0E-40C0-9958-CB79B5687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7" t="20481" r="9536" b="7904"/>
          <a:stretch/>
        </p:blipFill>
        <p:spPr>
          <a:xfrm>
            <a:off x="2736802" y="3404821"/>
            <a:ext cx="4477732" cy="30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C3D0-9411-432D-9266-1DC7C78D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 at end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EAA6-B22B-4331-9E79-B2E43AAE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Drop off and collection from the main KS1 door </a:t>
            </a:r>
          </a:p>
          <a:p>
            <a:r>
              <a:rPr lang="en-GB" dirty="0"/>
              <a:t>Please wait until the end if you have any messages for us</a:t>
            </a:r>
          </a:p>
        </p:txBody>
      </p:sp>
    </p:spTree>
    <p:extLst>
      <p:ext uri="{BB962C8B-B14F-4D97-AF65-F5344CB8AC3E}">
        <p14:creationId xmlns:p14="http://schemas.microsoft.com/office/powerpoint/2010/main" val="22750309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d78ab3-8646-4906-9804-0eddb4b182ab">
      <Terms xmlns="http://schemas.microsoft.com/office/infopath/2007/PartnerControls"/>
    </lcf76f155ced4ddcb4097134ff3c332f>
    <TaxCatchAll xmlns="5cbb70a0-51aa-4b9b-a53b-f039c9636d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542D70682084280F35E1159859F80" ma:contentTypeVersion="18" ma:contentTypeDescription="Create a new document." ma:contentTypeScope="" ma:versionID="1e657f922aef0c4bbf17904d0d3c04dd">
  <xsd:schema xmlns:xsd="http://www.w3.org/2001/XMLSchema" xmlns:xs="http://www.w3.org/2001/XMLSchema" xmlns:p="http://schemas.microsoft.com/office/2006/metadata/properties" xmlns:ns2="5cbb70a0-51aa-4b9b-a53b-f039c9636d9a" xmlns:ns3="60d78ab3-8646-4906-9804-0eddb4b182ab" targetNamespace="http://schemas.microsoft.com/office/2006/metadata/properties" ma:root="true" ma:fieldsID="a200ebaa1ce534b6f37d4ae46420c35f" ns2:_="" ns3:_="">
    <xsd:import namespace="5cbb70a0-51aa-4b9b-a53b-f039c9636d9a"/>
    <xsd:import namespace="60d78ab3-8646-4906-9804-0eddb4b182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b70a0-51aa-4b9b-a53b-f039c9636d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a8dd2-6240-49c6-ab58-86276dd1f31d}" ma:internalName="TaxCatchAll" ma:showField="CatchAllData" ma:web="5cbb70a0-51aa-4b9b-a53b-f039c9636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78ab3-8646-4906-9804-0eddb4b18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725bcc-4bff-48db-9f33-da411d5cb4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B716C-4674-4675-AD0A-E98BC565F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164D85-F890-481E-8AB9-BEEDCA19640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cbb70a0-51aa-4b9b-a53b-f039c9636d9a"/>
    <ds:schemaRef ds:uri="60d78ab3-8646-4906-9804-0eddb4b182a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E60440-78CF-4B82-8D2B-F61F2AB5B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b70a0-51aa-4b9b-a53b-f039c9636d9a"/>
    <ds:schemaRef ds:uri="60d78ab3-8646-4906-9804-0eddb4b182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503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Wingdings 3</vt:lpstr>
      <vt:lpstr>Facet</vt:lpstr>
      <vt:lpstr>Meet The Teacher</vt:lpstr>
      <vt:lpstr>The KS1 Team</vt:lpstr>
      <vt:lpstr>The KS1 Team</vt:lpstr>
      <vt:lpstr>Curriculum in KS1</vt:lpstr>
      <vt:lpstr>Dates to remember</vt:lpstr>
      <vt:lpstr>Uniform</vt:lpstr>
      <vt:lpstr>PE</vt:lpstr>
      <vt:lpstr>Homework – Phonics and Reading</vt:lpstr>
      <vt:lpstr>Collection at end of the day</vt:lpstr>
      <vt:lpstr>Consequence ladder</vt:lpstr>
      <vt:lpstr>Celebrations</vt:lpstr>
      <vt:lpstr>Communication</vt:lpstr>
      <vt:lpstr>Attendance </vt:lpstr>
      <vt:lpstr>Boosters </vt:lpstr>
      <vt:lpstr>Reading 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Parents</dc:title>
  <dc:creator>J Tanner Staff 8912020</dc:creator>
  <cp:lastModifiedBy>J Henderson Staff 8912020</cp:lastModifiedBy>
  <cp:revision>5</cp:revision>
  <dcterms:created xsi:type="dcterms:W3CDTF">2023-09-07T11:56:31Z</dcterms:created>
  <dcterms:modified xsi:type="dcterms:W3CDTF">2024-09-04T08:51:15Z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0x010100A4C542D70682084280F35E1159859F80</vt:lpwstr>
  </property>
  <property fmtid="{D5CDD505-2E9C-101B-9397-08002B2CF9AE}" pid="3" name="MediaServiceImageTags">
    <vt:lpwstr/>
  </property>
</Properties>
</file>