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0" r:id="rId6"/>
    <p:sldId id="413" r:id="rId7"/>
    <p:sldId id="364" r:id="rId8"/>
    <p:sldId id="414" r:id="rId9"/>
    <p:sldId id="366" r:id="rId10"/>
    <p:sldId id="415" r:id="rId11"/>
    <p:sldId id="416" r:id="rId12"/>
    <p:sldId id="370" r:id="rId13"/>
    <p:sldId id="355" r:id="rId14"/>
    <p:sldId id="417" r:id="rId15"/>
    <p:sldId id="418" r:id="rId16"/>
    <p:sldId id="425" r:id="rId17"/>
    <p:sldId id="426" r:id="rId18"/>
    <p:sldId id="423" r:id="rId19"/>
    <p:sldId id="422" r:id="rId20"/>
    <p:sldId id="42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igh Sobol" initials="AS" lastIdx="1" clrIdx="0">
    <p:extLst>
      <p:ext uri="{19B8F6BF-5375-455C-9EA6-DF929625EA0E}">
        <p15:presenceInfo xmlns:p15="http://schemas.microsoft.com/office/powerpoint/2012/main" userId="Ashleigh Sob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AB086-439D-4036-A8A0-79185FEB5B50}" v="1" dt="2019-09-16T15:03:40.593"/>
    <p1510:client id="{F3BB1FB4-F8D7-4529-9C5D-4BBC2F8EEB11}" v="24" dt="2019-09-17T11:11:5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Chattoe" userId="741ab44a-d9c5-47bd-b16d-18b656618870" providerId="ADAL" clId="{BA52E8E3-DC52-417D-95CE-14D5914DC419}"/>
    <pc:docChg chg="modSld">
      <pc:chgData name="Sue Chattoe" userId="741ab44a-d9c5-47bd-b16d-18b656618870" providerId="ADAL" clId="{BA52E8E3-DC52-417D-95CE-14D5914DC419}" dt="2019-09-05T08:12:34.174" v="5" actId="120"/>
      <pc:docMkLst>
        <pc:docMk/>
      </pc:docMkLst>
      <pc:sldChg chg="modSp">
        <pc:chgData name="Sue Chattoe" userId="741ab44a-d9c5-47bd-b16d-18b656618870" providerId="ADAL" clId="{BA52E8E3-DC52-417D-95CE-14D5914DC419}" dt="2019-09-05T08:12:12.063" v="2" actId="120"/>
        <pc:sldMkLst>
          <pc:docMk/>
          <pc:sldMk cId="36917022" sldId="360"/>
        </pc:sldMkLst>
        <pc:spChg chg="mod">
          <ac:chgData name="Sue Chattoe" userId="741ab44a-d9c5-47bd-b16d-18b656618870" providerId="ADAL" clId="{BA52E8E3-DC52-417D-95CE-14D5914DC419}" dt="2019-09-05T08:12:12.063" v="2" actId="120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Sue Chattoe" userId="741ab44a-d9c5-47bd-b16d-18b656618870" providerId="ADAL" clId="{BA52E8E3-DC52-417D-95CE-14D5914DC419}" dt="2019-09-05T08:11:45.023" v="1" actId="122"/>
        <pc:sldMkLst>
          <pc:docMk/>
          <pc:sldMk cId="4158714364" sldId="362"/>
        </pc:sldMkLst>
        <pc:spChg chg="mod">
          <ac:chgData name="Sue Chattoe" userId="741ab44a-d9c5-47bd-b16d-18b656618870" providerId="ADAL" clId="{BA52E8E3-DC52-417D-95CE-14D5914DC419}" dt="2019-09-05T08:11:45.023" v="1" actId="122"/>
          <ac:spMkLst>
            <pc:docMk/>
            <pc:sldMk cId="4158714364" sldId="362"/>
            <ac:spMk id="19" creationId="{5252A847-DE45-4FA3-A1F8-EEBEB845FF8E}"/>
          </ac:spMkLst>
        </pc:spChg>
      </pc:sldChg>
      <pc:sldChg chg="modSp">
        <pc:chgData name="Sue Chattoe" userId="741ab44a-d9c5-47bd-b16d-18b656618870" providerId="ADAL" clId="{BA52E8E3-DC52-417D-95CE-14D5914DC419}" dt="2019-09-05T08:12:28.369" v="4" actId="120"/>
        <pc:sldMkLst>
          <pc:docMk/>
          <pc:sldMk cId="828700670" sldId="364"/>
        </pc:sldMkLst>
        <pc:spChg chg="mod">
          <ac:chgData name="Sue Chattoe" userId="741ab44a-d9c5-47bd-b16d-18b656618870" providerId="ADAL" clId="{BA52E8E3-DC52-417D-95CE-14D5914DC419}" dt="2019-09-05T08:12:28.369" v="4" actId="120"/>
          <ac:spMkLst>
            <pc:docMk/>
            <pc:sldMk cId="828700670" sldId="364"/>
            <ac:spMk id="19" creationId="{5252A847-DE45-4FA3-A1F8-EEBEB845FF8E}"/>
          </ac:spMkLst>
        </pc:spChg>
      </pc:sldChg>
      <pc:sldChg chg="modSp">
        <pc:chgData name="Sue Chattoe" userId="741ab44a-d9c5-47bd-b16d-18b656618870" providerId="ADAL" clId="{BA52E8E3-DC52-417D-95CE-14D5914DC419}" dt="2019-09-05T08:12:20.009" v="3" actId="120"/>
        <pc:sldMkLst>
          <pc:docMk/>
          <pc:sldMk cId="2449175751" sldId="413"/>
        </pc:sldMkLst>
        <pc:spChg chg="mod">
          <ac:chgData name="Sue Chattoe" userId="741ab44a-d9c5-47bd-b16d-18b656618870" providerId="ADAL" clId="{BA52E8E3-DC52-417D-95CE-14D5914DC419}" dt="2019-09-05T08:12:20.009" v="3" actId="120"/>
          <ac:spMkLst>
            <pc:docMk/>
            <pc:sldMk cId="2449175751" sldId="413"/>
            <ac:spMk id="19" creationId="{5252A847-DE45-4FA3-A1F8-EEBEB845FF8E}"/>
          </ac:spMkLst>
        </pc:spChg>
      </pc:sldChg>
      <pc:sldChg chg="modSp">
        <pc:chgData name="Sue Chattoe" userId="741ab44a-d9c5-47bd-b16d-18b656618870" providerId="ADAL" clId="{BA52E8E3-DC52-417D-95CE-14D5914DC419}" dt="2019-09-05T08:12:34.174" v="5" actId="120"/>
        <pc:sldMkLst>
          <pc:docMk/>
          <pc:sldMk cId="3472307570" sldId="414"/>
        </pc:sldMkLst>
        <pc:spChg chg="mod">
          <ac:chgData name="Sue Chattoe" userId="741ab44a-d9c5-47bd-b16d-18b656618870" providerId="ADAL" clId="{BA52E8E3-DC52-417D-95CE-14D5914DC419}" dt="2019-09-05T08:12:34.174" v="5" actId="120"/>
          <ac:spMkLst>
            <pc:docMk/>
            <pc:sldMk cId="3472307570" sldId="414"/>
            <ac:spMk id="19" creationId="{5252A847-DE45-4FA3-A1F8-EEBEB845FF8E}"/>
          </ac:spMkLst>
        </pc:spChg>
      </pc:sldChg>
    </pc:docChg>
  </pc:docChgLst>
  <pc:docChgLst>
    <pc:chgData name="Kate Cockroft" userId="475bb5eede09e9ab" providerId="LiveId" clId="{F3BB1FB4-F8D7-4529-9C5D-4BBC2F8EEB11}"/>
    <pc:docChg chg="undo custSel addSld delSld modSld">
      <pc:chgData name="Kate Cockroft" userId="475bb5eede09e9ab" providerId="LiveId" clId="{F3BB1FB4-F8D7-4529-9C5D-4BBC2F8EEB11}" dt="2019-09-17T11:12:03.608" v="154" actId="2696"/>
      <pc:docMkLst>
        <pc:docMk/>
      </pc:docMkLst>
      <pc:sldChg chg="addSp delSp modSp">
        <pc:chgData name="Kate Cockroft" userId="475bb5eede09e9ab" providerId="LiveId" clId="{F3BB1FB4-F8D7-4529-9C5D-4BBC2F8EEB11}" dt="2019-09-17T11:08:45.844" v="42" actId="171"/>
        <pc:sldMkLst>
          <pc:docMk/>
          <pc:sldMk cId="1428605383" sldId="418"/>
        </pc:sldMkLst>
        <pc:spChg chg="mod">
          <ac:chgData name="Kate Cockroft" userId="475bb5eede09e9ab" providerId="LiveId" clId="{F3BB1FB4-F8D7-4529-9C5D-4BBC2F8EEB11}" dt="2019-09-17T11:08:37.433" v="37" actId="207"/>
          <ac:spMkLst>
            <pc:docMk/>
            <pc:sldMk cId="1428605383" sldId="418"/>
            <ac:spMk id="19" creationId="{5252A847-DE45-4FA3-A1F8-EEBEB845FF8E}"/>
          </ac:spMkLst>
        </pc:spChg>
        <pc:picChg chg="add ord">
          <ac:chgData name="Kate Cockroft" userId="475bb5eede09e9ab" providerId="LiveId" clId="{F3BB1FB4-F8D7-4529-9C5D-4BBC2F8EEB11}" dt="2019-09-17T11:08:45.844" v="42" actId="171"/>
          <ac:picMkLst>
            <pc:docMk/>
            <pc:sldMk cId="1428605383" sldId="418"/>
            <ac:picMk id="9" creationId="{35C8647D-5EDC-466A-8A1D-90EF23C7937E}"/>
          </ac:picMkLst>
        </pc:picChg>
        <pc:picChg chg="del">
          <ac:chgData name="Kate Cockroft" userId="475bb5eede09e9ab" providerId="LiveId" clId="{F3BB1FB4-F8D7-4529-9C5D-4BBC2F8EEB11}" dt="2019-09-17T11:08:32.816" v="35" actId="478"/>
          <ac:picMkLst>
            <pc:docMk/>
            <pc:sldMk cId="1428605383" sldId="418"/>
            <ac:picMk id="12" creationId="{21E4030A-49F5-423B-BE7A-5010E214DC8D}"/>
          </ac:picMkLst>
        </pc:picChg>
      </pc:sldChg>
      <pc:sldChg chg="add del">
        <pc:chgData name="Kate Cockroft" userId="475bb5eede09e9ab" providerId="LiveId" clId="{F3BB1FB4-F8D7-4529-9C5D-4BBC2F8EEB11}" dt="2019-09-17T11:09:36.009" v="84" actId="2696"/>
        <pc:sldMkLst>
          <pc:docMk/>
          <pc:sldMk cId="2445867462" sldId="419"/>
        </pc:sldMkLst>
      </pc:sldChg>
      <pc:sldChg chg="del">
        <pc:chgData name="Kate Cockroft" userId="475bb5eede09e9ab" providerId="LiveId" clId="{F3BB1FB4-F8D7-4529-9C5D-4BBC2F8EEB11}" dt="2019-09-17T11:09:50.313" v="94" actId="2696"/>
        <pc:sldMkLst>
          <pc:docMk/>
          <pc:sldMk cId="811769178" sldId="420"/>
        </pc:sldMkLst>
      </pc:sldChg>
      <pc:sldChg chg="addSp delSp modSp">
        <pc:chgData name="Kate Cockroft" userId="475bb5eede09e9ab" providerId="LiveId" clId="{F3BB1FB4-F8D7-4529-9C5D-4BBC2F8EEB11}" dt="2019-09-17T11:11:18.877" v="148" actId="171"/>
        <pc:sldMkLst>
          <pc:docMk/>
          <pc:sldMk cId="198747347" sldId="422"/>
        </pc:sldMkLst>
        <pc:spChg chg="mod">
          <ac:chgData name="Kate Cockroft" userId="475bb5eede09e9ab" providerId="LiveId" clId="{F3BB1FB4-F8D7-4529-9C5D-4BBC2F8EEB11}" dt="2019-09-17T11:11:09.461" v="141" actId="207"/>
          <ac:spMkLst>
            <pc:docMk/>
            <pc:sldMk cId="198747347" sldId="422"/>
            <ac:spMk id="19" creationId="{5252A847-DE45-4FA3-A1F8-EEBEB845FF8E}"/>
          </ac:spMkLst>
        </pc:spChg>
        <pc:picChg chg="del">
          <ac:chgData name="Kate Cockroft" userId="475bb5eede09e9ab" providerId="LiveId" clId="{F3BB1FB4-F8D7-4529-9C5D-4BBC2F8EEB11}" dt="2019-09-17T11:11:04.707" v="138" actId="478"/>
          <ac:picMkLst>
            <pc:docMk/>
            <pc:sldMk cId="198747347" sldId="422"/>
            <ac:picMk id="11" creationId="{79D53688-1009-4419-8DA0-35DA216A173C}"/>
          </ac:picMkLst>
        </pc:picChg>
        <pc:picChg chg="add ord">
          <ac:chgData name="Kate Cockroft" userId="475bb5eede09e9ab" providerId="LiveId" clId="{F3BB1FB4-F8D7-4529-9C5D-4BBC2F8EEB11}" dt="2019-09-17T11:11:18.877" v="148" actId="171"/>
          <ac:picMkLst>
            <pc:docMk/>
            <pc:sldMk cId="198747347" sldId="422"/>
            <ac:picMk id="15" creationId="{1984CEE9-0C11-4554-8E52-A241DD61D5CF}"/>
          </ac:picMkLst>
        </pc:picChg>
        <pc:picChg chg="del">
          <ac:chgData name="Kate Cockroft" userId="475bb5eede09e9ab" providerId="LiveId" clId="{F3BB1FB4-F8D7-4529-9C5D-4BBC2F8EEB11}" dt="2019-09-17T11:11:05.224" v="139" actId="478"/>
          <ac:picMkLst>
            <pc:docMk/>
            <pc:sldMk cId="198747347" sldId="422"/>
            <ac:picMk id="16" creationId="{FD837A90-DBD4-4B9B-A39D-2551F76E835A}"/>
          </ac:picMkLst>
        </pc:picChg>
      </pc:sldChg>
      <pc:sldChg chg="addSp delSp modSp">
        <pc:chgData name="Kate Cockroft" userId="475bb5eede09e9ab" providerId="LiveId" clId="{F3BB1FB4-F8D7-4529-9C5D-4BBC2F8EEB11}" dt="2019-09-17T11:10:53.145" v="136" actId="171"/>
        <pc:sldMkLst>
          <pc:docMk/>
          <pc:sldMk cId="3403336290" sldId="423"/>
        </pc:sldMkLst>
        <pc:spChg chg="mod">
          <ac:chgData name="Kate Cockroft" userId="475bb5eede09e9ab" providerId="LiveId" clId="{F3BB1FB4-F8D7-4529-9C5D-4BBC2F8EEB11}" dt="2019-09-17T11:10:44.572" v="129" actId="207"/>
          <ac:spMkLst>
            <pc:docMk/>
            <pc:sldMk cId="3403336290" sldId="423"/>
            <ac:spMk id="19" creationId="{5252A847-DE45-4FA3-A1F8-EEBEB845FF8E}"/>
          </ac:spMkLst>
        </pc:spChg>
        <pc:picChg chg="add ord">
          <ac:chgData name="Kate Cockroft" userId="475bb5eede09e9ab" providerId="LiveId" clId="{F3BB1FB4-F8D7-4529-9C5D-4BBC2F8EEB11}" dt="2019-09-17T11:10:53.145" v="136" actId="171"/>
          <ac:picMkLst>
            <pc:docMk/>
            <pc:sldMk cId="3403336290" sldId="423"/>
            <ac:picMk id="12" creationId="{CA3BD2C3-A794-499A-BDD2-B36C40AB280A}"/>
          </ac:picMkLst>
        </pc:picChg>
        <pc:picChg chg="del">
          <ac:chgData name="Kate Cockroft" userId="475bb5eede09e9ab" providerId="LiveId" clId="{F3BB1FB4-F8D7-4529-9C5D-4BBC2F8EEB11}" dt="2019-09-17T11:10:39.766" v="127" actId="478"/>
          <ac:picMkLst>
            <pc:docMk/>
            <pc:sldMk cId="3403336290" sldId="423"/>
            <ac:picMk id="17" creationId="{D9B4EC99-F900-46F0-9089-DD39BF71FFB3}"/>
          </ac:picMkLst>
        </pc:picChg>
        <pc:picChg chg="del">
          <ac:chgData name="Kate Cockroft" userId="475bb5eede09e9ab" providerId="LiveId" clId="{F3BB1FB4-F8D7-4529-9C5D-4BBC2F8EEB11}" dt="2019-09-17T11:10:39.301" v="126" actId="478"/>
          <ac:picMkLst>
            <pc:docMk/>
            <pc:sldMk cId="3403336290" sldId="423"/>
            <ac:picMk id="20" creationId="{7A8F1693-A11D-4DCF-901A-103E408669DA}"/>
          </ac:picMkLst>
        </pc:picChg>
      </pc:sldChg>
      <pc:sldChg chg="modSp del">
        <pc:chgData name="Kate Cockroft" userId="475bb5eede09e9ab" providerId="LiveId" clId="{F3BB1FB4-F8D7-4529-9C5D-4BBC2F8EEB11}" dt="2019-09-17T11:12:03.608" v="154" actId="2696"/>
        <pc:sldMkLst>
          <pc:docMk/>
          <pc:sldMk cId="4140639773" sldId="424"/>
        </pc:sldMkLst>
        <pc:spChg chg="mod">
          <ac:chgData name="Kate Cockroft" userId="475bb5eede09e9ab" providerId="LiveId" clId="{F3BB1FB4-F8D7-4529-9C5D-4BBC2F8EEB11}" dt="2019-09-17T11:11:36.289" v="151" actId="20577"/>
          <ac:spMkLst>
            <pc:docMk/>
            <pc:sldMk cId="4140639773" sldId="424"/>
            <ac:spMk id="19" creationId="{5252A847-DE45-4FA3-A1F8-EEBEB845FF8E}"/>
          </ac:spMkLst>
        </pc:spChg>
      </pc:sldChg>
      <pc:sldChg chg="modSp add">
        <pc:chgData name="Kate Cockroft" userId="475bb5eede09e9ab" providerId="LiveId" clId="{F3BB1FB4-F8D7-4529-9C5D-4BBC2F8EEB11}" dt="2019-09-17T11:09:24.020" v="81" actId="207"/>
        <pc:sldMkLst>
          <pc:docMk/>
          <pc:sldMk cId="773462993" sldId="425"/>
        </pc:sldMkLst>
        <pc:spChg chg="mod">
          <ac:chgData name="Kate Cockroft" userId="475bb5eede09e9ab" providerId="LiveId" clId="{F3BB1FB4-F8D7-4529-9C5D-4BBC2F8EEB11}" dt="2019-09-17T11:09:24.020" v="81" actId="207"/>
          <ac:spMkLst>
            <pc:docMk/>
            <pc:sldMk cId="773462993" sldId="425"/>
            <ac:spMk id="19" creationId="{5252A847-DE45-4FA3-A1F8-EEBEB845FF8E}"/>
          </ac:spMkLst>
        </pc:spChg>
      </pc:sldChg>
      <pc:sldChg chg="addSp delSp modSp add del">
        <pc:chgData name="Kate Cockroft" userId="475bb5eede09e9ab" providerId="LiveId" clId="{F3BB1FB4-F8D7-4529-9C5D-4BBC2F8EEB11}" dt="2019-09-17T11:08:48.393" v="43" actId="2696"/>
        <pc:sldMkLst>
          <pc:docMk/>
          <pc:sldMk cId="1557424209" sldId="425"/>
        </pc:sldMkLst>
        <pc:spChg chg="del">
          <ac:chgData name="Kate Cockroft" userId="475bb5eede09e9ab" providerId="LiveId" clId="{F3BB1FB4-F8D7-4529-9C5D-4BBC2F8EEB11}" dt="2019-09-17T11:07:44.437" v="1" actId="478"/>
          <ac:spMkLst>
            <pc:docMk/>
            <pc:sldMk cId="1557424209" sldId="425"/>
            <ac:spMk id="13" creationId="{1CA9DDE4-2B05-4DC9-9E09-FD73C43332C5}"/>
          </ac:spMkLst>
        </pc:spChg>
        <pc:spChg chg="del mod">
          <ac:chgData name="Kate Cockroft" userId="475bb5eede09e9ab" providerId="LiveId" clId="{F3BB1FB4-F8D7-4529-9C5D-4BBC2F8EEB11}" dt="2019-09-17T11:08:17.328" v="30" actId="478"/>
          <ac:spMkLst>
            <pc:docMk/>
            <pc:sldMk cId="1557424209" sldId="425"/>
            <ac:spMk id="19" creationId="{5252A847-DE45-4FA3-A1F8-EEBEB845FF8E}"/>
          </ac:spMkLst>
        </pc:spChg>
        <pc:graphicFrameChg chg="del">
          <ac:chgData name="Kate Cockroft" userId="475bb5eede09e9ab" providerId="LiveId" clId="{F3BB1FB4-F8D7-4529-9C5D-4BBC2F8EEB11}" dt="2019-09-17T11:07:46.327" v="2" actId="478"/>
          <ac:graphicFrameMkLst>
            <pc:docMk/>
            <pc:sldMk cId="1557424209" sldId="425"/>
            <ac:graphicFrameMk id="16" creationId="{FEF89A2E-02C0-4EBC-A640-72962016F40E}"/>
          </ac:graphicFrameMkLst>
        </pc:graphicFrameChg>
        <pc:picChg chg="add del mod">
          <ac:chgData name="Kate Cockroft" userId="475bb5eede09e9ab" providerId="LiveId" clId="{F3BB1FB4-F8D7-4529-9C5D-4BBC2F8EEB11}" dt="2019-09-17T11:08:13.518" v="29"/>
          <ac:picMkLst>
            <pc:docMk/>
            <pc:sldMk cId="1557424209" sldId="425"/>
            <ac:picMk id="2" creationId="{C985AA02-7564-40A7-9638-5689EDB67526}"/>
          </ac:picMkLst>
        </pc:picChg>
        <pc:picChg chg="add del">
          <ac:chgData name="Kate Cockroft" userId="475bb5eede09e9ab" providerId="LiveId" clId="{F3BB1FB4-F8D7-4529-9C5D-4BBC2F8EEB11}" dt="2019-09-17T11:08:27.417" v="34"/>
          <ac:picMkLst>
            <pc:docMk/>
            <pc:sldMk cId="1557424209" sldId="425"/>
            <ac:picMk id="10" creationId="{F2FA9903-D767-44A5-AB24-8A4B3E7E2F14}"/>
          </ac:picMkLst>
        </pc:picChg>
        <pc:picChg chg="del">
          <ac:chgData name="Kate Cockroft" userId="475bb5eede09e9ab" providerId="LiveId" clId="{F3BB1FB4-F8D7-4529-9C5D-4BBC2F8EEB11}" dt="2019-09-17T11:08:18.887" v="31" actId="478"/>
          <ac:picMkLst>
            <pc:docMk/>
            <pc:sldMk cId="1557424209" sldId="425"/>
            <ac:picMk id="12" creationId="{21E4030A-49F5-423B-BE7A-5010E214DC8D}"/>
          </ac:picMkLst>
        </pc:picChg>
      </pc:sldChg>
      <pc:sldChg chg="modSp add">
        <pc:chgData name="Kate Cockroft" userId="475bb5eede09e9ab" providerId="LiveId" clId="{F3BB1FB4-F8D7-4529-9C5D-4BBC2F8EEB11}" dt="2019-09-17T11:09:44.952" v="93"/>
        <pc:sldMkLst>
          <pc:docMk/>
          <pc:sldMk cId="792885694" sldId="426"/>
        </pc:sldMkLst>
        <pc:spChg chg="mod">
          <ac:chgData name="Kate Cockroft" userId="475bb5eede09e9ab" providerId="LiveId" clId="{F3BB1FB4-F8D7-4529-9C5D-4BBC2F8EEB11}" dt="2019-09-17T11:09:44.952" v="93"/>
          <ac:spMkLst>
            <pc:docMk/>
            <pc:sldMk cId="792885694" sldId="426"/>
            <ac:spMk id="19" creationId="{5252A847-DE45-4FA3-A1F8-EEBEB845FF8E}"/>
          </ac:spMkLst>
        </pc:spChg>
      </pc:sldChg>
      <pc:sldChg chg="modSp add">
        <pc:chgData name="Kate Cockroft" userId="475bb5eede09e9ab" providerId="LiveId" clId="{F3BB1FB4-F8D7-4529-9C5D-4BBC2F8EEB11}" dt="2019-09-17T11:11:54.236" v="153" actId="20577"/>
        <pc:sldMkLst>
          <pc:docMk/>
          <pc:sldMk cId="1945627703" sldId="427"/>
        </pc:sldMkLst>
        <pc:spChg chg="mod">
          <ac:chgData name="Kate Cockroft" userId="475bb5eede09e9ab" providerId="LiveId" clId="{F3BB1FB4-F8D7-4529-9C5D-4BBC2F8EEB11}" dt="2019-09-17T11:11:54.236" v="153" actId="20577"/>
          <ac:spMkLst>
            <pc:docMk/>
            <pc:sldMk cId="1945627703" sldId="427"/>
            <ac:spMk id="19" creationId="{5252A847-DE45-4FA3-A1F8-EEBEB845FF8E}"/>
          </ac:spMkLst>
        </pc:spChg>
      </pc:sldChg>
      <pc:sldChg chg="addSp delSp modSp add del">
        <pc:chgData name="Kate Cockroft" userId="475bb5eede09e9ab" providerId="LiveId" clId="{F3BB1FB4-F8D7-4529-9C5D-4BBC2F8EEB11}" dt="2019-09-17T11:10:55.753" v="137" actId="2696"/>
        <pc:sldMkLst>
          <pc:docMk/>
          <pc:sldMk cId="3756203494" sldId="427"/>
        </pc:sldMkLst>
        <pc:spChg chg="del">
          <ac:chgData name="Kate Cockroft" userId="475bb5eede09e9ab" providerId="LiveId" clId="{F3BB1FB4-F8D7-4529-9C5D-4BBC2F8EEB11}" dt="2019-09-17T11:10:16" v="102" actId="478"/>
          <ac:spMkLst>
            <pc:docMk/>
            <pc:sldMk cId="3756203494" sldId="427"/>
            <ac:spMk id="2" creationId="{4C122A44-8FB6-47B2-8EF4-7C01E55D5EB2}"/>
          </ac:spMkLst>
        </pc:spChg>
        <pc:spChg chg="del">
          <ac:chgData name="Kate Cockroft" userId="475bb5eede09e9ab" providerId="LiveId" clId="{F3BB1FB4-F8D7-4529-9C5D-4BBC2F8EEB11}" dt="2019-09-17T11:10:08.989" v="101" actId="478"/>
          <ac:spMkLst>
            <pc:docMk/>
            <pc:sldMk cId="3756203494" sldId="427"/>
            <ac:spMk id="13" creationId="{388E4BED-043B-4EC1-8D25-30747D885D71}"/>
          </ac:spMkLst>
        </pc:spChg>
        <pc:spChg chg="del mod">
          <ac:chgData name="Kate Cockroft" userId="475bb5eede09e9ab" providerId="LiveId" clId="{F3BB1FB4-F8D7-4529-9C5D-4BBC2F8EEB11}" dt="2019-09-17T11:10:29.695" v="124" actId="478"/>
          <ac:spMkLst>
            <pc:docMk/>
            <pc:sldMk cId="3756203494" sldId="427"/>
            <ac:spMk id="19" creationId="{5252A847-DE45-4FA3-A1F8-EEBEB845FF8E}"/>
          </ac:spMkLst>
        </pc:spChg>
        <pc:spChg chg="del">
          <ac:chgData name="Kate Cockroft" userId="475bb5eede09e9ab" providerId="LiveId" clId="{F3BB1FB4-F8D7-4529-9C5D-4BBC2F8EEB11}" dt="2019-09-17T11:10:03.066" v="97" actId="478"/>
          <ac:spMkLst>
            <pc:docMk/>
            <pc:sldMk cId="3756203494" sldId="427"/>
            <ac:spMk id="21" creationId="{D790FAB7-283C-493D-A9F4-2576828CED51}"/>
          </ac:spMkLst>
        </pc:spChg>
        <pc:spChg chg="add del">
          <ac:chgData name="Kate Cockroft" userId="475bb5eede09e9ab" providerId="LiveId" clId="{F3BB1FB4-F8D7-4529-9C5D-4BBC2F8EEB11}" dt="2019-09-17T11:10:07.150" v="100" actId="478"/>
          <ac:spMkLst>
            <pc:docMk/>
            <pc:sldMk cId="3756203494" sldId="427"/>
            <ac:spMk id="22" creationId="{3A708E43-1D58-4332-AFC3-45EE52DCE08E}"/>
          </ac:spMkLst>
        </pc:spChg>
        <pc:picChg chg="add del mod">
          <ac:chgData name="Kate Cockroft" userId="475bb5eede09e9ab" providerId="LiveId" clId="{F3BB1FB4-F8D7-4529-9C5D-4BBC2F8EEB11}" dt="2019-09-17T11:10:26.834" v="121"/>
          <ac:picMkLst>
            <pc:docMk/>
            <pc:sldMk cId="3756203494" sldId="427"/>
            <ac:picMk id="3" creationId="{911720E8-ABF2-4CC2-BAD4-F67D92AD8FDC}"/>
          </ac:picMkLst>
        </pc:picChg>
        <pc:picChg chg="add">
          <ac:chgData name="Kate Cockroft" userId="475bb5eede09e9ab" providerId="LiveId" clId="{F3BB1FB4-F8D7-4529-9C5D-4BBC2F8EEB11}" dt="2019-09-17T11:10:30.263" v="125"/>
          <ac:picMkLst>
            <pc:docMk/>
            <pc:sldMk cId="3756203494" sldId="427"/>
            <ac:picMk id="14" creationId="{55E696AB-CC06-4F50-8C54-45CB29D9932D}"/>
          </ac:picMkLst>
        </pc:picChg>
        <pc:picChg chg="del">
          <ac:chgData name="Kate Cockroft" userId="475bb5eede09e9ab" providerId="LiveId" clId="{F3BB1FB4-F8D7-4529-9C5D-4BBC2F8EEB11}" dt="2019-09-17T11:10:29.116" v="123" actId="478"/>
          <ac:picMkLst>
            <pc:docMk/>
            <pc:sldMk cId="3756203494" sldId="427"/>
            <ac:picMk id="17" creationId="{D9B4EC99-F900-46F0-9089-DD39BF71FFB3}"/>
          </ac:picMkLst>
        </pc:picChg>
        <pc:picChg chg="del">
          <ac:chgData name="Kate Cockroft" userId="475bb5eede09e9ab" providerId="LiveId" clId="{F3BB1FB4-F8D7-4529-9C5D-4BBC2F8EEB11}" dt="2019-09-17T11:10:28.455" v="122" actId="478"/>
          <ac:picMkLst>
            <pc:docMk/>
            <pc:sldMk cId="3756203494" sldId="427"/>
            <ac:picMk id="20" creationId="{7A8F1693-A11D-4DCF-901A-103E408669DA}"/>
          </ac:picMkLst>
        </pc:picChg>
      </pc:sldChg>
    </pc:docChg>
  </pc:docChgLst>
  <pc:docChgLst>
    <pc:chgData name="Davina Szilvasy" userId="59fb472d-eed4-4f11-9686-c2c8db02a2cd" providerId="ADAL" clId="{A88AB086-439D-4036-A8A0-79185FEB5B50}"/>
    <pc:docChg chg="custSel modSld">
      <pc:chgData name="Davina Szilvasy" userId="59fb472d-eed4-4f11-9686-c2c8db02a2cd" providerId="ADAL" clId="{A88AB086-439D-4036-A8A0-79185FEB5B50}" dt="2019-09-16T15:03:40.592" v="1"/>
      <pc:docMkLst>
        <pc:docMk/>
      </pc:docMkLst>
      <pc:sldChg chg="addSp delSp">
        <pc:chgData name="Davina Szilvasy" userId="59fb472d-eed4-4f11-9686-c2c8db02a2cd" providerId="ADAL" clId="{A88AB086-439D-4036-A8A0-79185FEB5B50}" dt="2019-09-16T15:03:40.592" v="1"/>
        <pc:sldMkLst>
          <pc:docMk/>
          <pc:sldMk cId="3844832371" sldId="411"/>
        </pc:sldMkLst>
        <pc:picChg chg="add">
          <ac:chgData name="Davina Szilvasy" userId="59fb472d-eed4-4f11-9686-c2c8db02a2cd" providerId="ADAL" clId="{A88AB086-439D-4036-A8A0-79185FEB5B50}" dt="2019-09-16T15:03:40.592" v="1"/>
          <ac:picMkLst>
            <pc:docMk/>
            <pc:sldMk cId="3844832371" sldId="411"/>
            <ac:picMk id="10" creationId="{36BD5640-728F-4C03-BDA7-9366168F2C8B}"/>
          </ac:picMkLst>
        </pc:picChg>
        <pc:picChg chg="del">
          <ac:chgData name="Davina Szilvasy" userId="59fb472d-eed4-4f11-9686-c2c8db02a2cd" providerId="ADAL" clId="{A88AB086-439D-4036-A8A0-79185FEB5B50}" dt="2019-09-16T15:03:16.393" v="0" actId="478"/>
          <ac:picMkLst>
            <pc:docMk/>
            <pc:sldMk cId="3844832371" sldId="411"/>
            <ac:picMk id="24" creationId="{A8C5A431-127B-432D-86F6-B3D393621EE4}"/>
          </ac:picMkLst>
        </pc:picChg>
      </pc:sldChg>
    </pc:docChg>
  </pc:docChgLst>
  <pc:docChgLst>
    <pc:chgData name="Katie Cockroft" userId="8f30a50e-58ce-4dcf-9d6d-3f5968f31273" providerId="ADAL" clId="{032A0301-22C6-4FBC-B160-9BEC1427B937}"/>
    <pc:docChg chg="undo custSel modSld">
      <pc:chgData name="Katie Cockroft" userId="8f30a50e-58ce-4dcf-9d6d-3f5968f31273" providerId="ADAL" clId="{032A0301-22C6-4FBC-B160-9BEC1427B937}" dt="2019-09-13T11:32:54.528" v="359" actId="20577"/>
      <pc:docMkLst>
        <pc:docMk/>
      </pc:docMkLst>
      <pc:sldChg chg="addSp delSp modSp">
        <pc:chgData name="Katie Cockroft" userId="8f30a50e-58ce-4dcf-9d6d-3f5968f31273" providerId="ADAL" clId="{032A0301-22C6-4FBC-B160-9BEC1427B937}" dt="2019-09-13T11:31:31.891" v="334" actId="478"/>
        <pc:sldMkLst>
          <pc:docMk/>
          <pc:sldMk cId="2637481266" sldId="256"/>
        </pc:sldMkLst>
        <pc:spChg chg="add del">
          <ac:chgData name="Katie Cockroft" userId="8f30a50e-58ce-4dcf-9d6d-3f5968f31273" providerId="ADAL" clId="{032A0301-22C6-4FBC-B160-9BEC1427B937}" dt="2019-09-13T11:31:31.367" v="333" actId="478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Katie Cockroft" userId="8f30a50e-58ce-4dcf-9d6d-3f5968f31273" providerId="ADAL" clId="{032A0301-22C6-4FBC-B160-9BEC1427B937}" dt="2019-09-13T11:19:44.544" v="3" actId="20577"/>
          <ac:spMkLst>
            <pc:docMk/>
            <pc:sldMk cId="2637481266" sldId="256"/>
            <ac:spMk id="19" creationId="{5252A847-DE45-4FA3-A1F8-EEBEB845FF8E}"/>
          </ac:spMkLst>
        </pc:spChg>
        <pc:picChg chg="add del">
          <ac:chgData name="Katie Cockroft" userId="8f30a50e-58ce-4dcf-9d6d-3f5968f31273" providerId="ADAL" clId="{032A0301-22C6-4FBC-B160-9BEC1427B937}" dt="2019-09-13T11:31:31.891" v="334" actId="478"/>
          <ac:picMkLst>
            <pc:docMk/>
            <pc:sldMk cId="2637481266" sldId="256"/>
            <ac:picMk id="18" creationId="{AF62330C-AB9B-43BE-82E4-98A7F5B9D6D1}"/>
          </ac:picMkLst>
        </pc:picChg>
      </pc:sldChg>
      <pc:sldChg chg="modSp">
        <pc:chgData name="Katie Cockroft" userId="8f30a50e-58ce-4dcf-9d6d-3f5968f31273" providerId="ADAL" clId="{032A0301-22C6-4FBC-B160-9BEC1427B937}" dt="2019-09-13T11:22:49.330" v="15" actId="122"/>
        <pc:sldMkLst>
          <pc:docMk/>
          <pc:sldMk cId="1071900124" sldId="355"/>
        </pc:sldMkLst>
        <pc:spChg chg="mod">
          <ac:chgData name="Katie Cockroft" userId="8f30a50e-58ce-4dcf-9d6d-3f5968f31273" providerId="ADAL" clId="{032A0301-22C6-4FBC-B160-9BEC1427B937}" dt="2019-09-13T11:22:49.330" v="15" actId="122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032A0301-22C6-4FBC-B160-9BEC1427B937}" dt="2019-09-13T11:26:42.553" v="240" actId="122"/>
        <pc:sldMkLst>
          <pc:docMk/>
          <pc:sldMk cId="36917022" sldId="360"/>
        </pc:sldMkLst>
        <pc:spChg chg="mod">
          <ac:chgData name="Katie Cockroft" userId="8f30a50e-58ce-4dcf-9d6d-3f5968f31273" providerId="ADAL" clId="{032A0301-22C6-4FBC-B160-9BEC1427B937}" dt="2019-09-13T11:26:42.553" v="240" actId="122"/>
          <ac:spMkLst>
            <pc:docMk/>
            <pc:sldMk cId="36917022" sldId="360"/>
            <ac:spMk id="19" creationId="{5252A847-DE45-4FA3-A1F8-EEBEB845FF8E}"/>
          </ac:spMkLst>
        </pc:spChg>
      </pc:sldChg>
      <pc:sldChg chg="addSp delSp modSp">
        <pc:chgData name="Katie Cockroft" userId="8f30a50e-58ce-4dcf-9d6d-3f5968f31273" providerId="ADAL" clId="{032A0301-22C6-4FBC-B160-9BEC1427B937}" dt="2019-09-13T11:30:07.564" v="328" actId="1036"/>
        <pc:sldMkLst>
          <pc:docMk/>
          <pc:sldMk cId="4158714364" sldId="362"/>
        </pc:sldMkLst>
        <pc:spChg chg="mod">
          <ac:chgData name="Katie Cockroft" userId="8f30a50e-58ce-4dcf-9d6d-3f5968f31273" providerId="ADAL" clId="{032A0301-22C6-4FBC-B160-9BEC1427B937}" dt="2019-09-13T11:20:10.614" v="4" actId="207"/>
          <ac:spMkLst>
            <pc:docMk/>
            <pc:sldMk cId="4158714364" sldId="362"/>
            <ac:spMk id="19" creationId="{5252A847-DE45-4FA3-A1F8-EEBEB845FF8E}"/>
          </ac:spMkLst>
        </pc:spChg>
        <pc:spChg chg="add mod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21" creationId="{35ACEDD6-7BDE-4E9E-933F-BC3078B732F3}"/>
          </ac:spMkLst>
        </pc:spChg>
        <pc:spChg chg="add mod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26" creationId="{31979452-10EB-4157-B9FF-E3C7C89564C0}"/>
          </ac:spMkLst>
        </pc:spChg>
        <pc:spChg chg="add mod topLvl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27" creationId="{F8AC471B-AF7D-4D57-AC35-05D0A2EA0280}"/>
          </ac:spMkLst>
        </pc:spChg>
        <pc:spChg chg="add mod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28" creationId="{A4C74927-A8BF-44C3-B7B0-60B776287483}"/>
          </ac:spMkLst>
        </pc:spChg>
        <pc:spChg chg="add mod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29" creationId="{5FBB44C9-D0D2-43EA-9419-235305B15970}"/>
          </ac:spMkLst>
        </pc:spChg>
        <pc:spChg chg="add mod topLvl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30" creationId="{019AC891-C889-455F-A3A8-6988450DDC1D}"/>
          </ac:spMkLst>
        </pc:spChg>
        <pc:spChg chg="mod topLvl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32" creationId="{706DB9CB-0AC4-4D32-B410-6781B5D227B3}"/>
          </ac:spMkLst>
        </pc:spChg>
        <pc:spChg chg="mod topLvl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33" creationId="{BEEE2060-1B39-47CF-9F4B-E0A88C461840}"/>
          </ac:spMkLst>
        </pc:spChg>
        <pc:spChg chg="add mod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34" creationId="{40CFA38C-7ACE-491B-81EA-31D98090C592}"/>
          </ac:spMkLst>
        </pc:spChg>
        <pc:spChg chg="add mod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35" creationId="{42003C06-3908-4DD7-98A8-4BABC2D12530}"/>
          </ac:spMkLst>
        </pc:spChg>
        <pc:spChg chg="add mod">
          <ac:chgData name="Katie Cockroft" userId="8f30a50e-58ce-4dcf-9d6d-3f5968f31273" providerId="ADAL" clId="{032A0301-22C6-4FBC-B160-9BEC1427B937}" dt="2019-09-13T11:30:02.069" v="299" actId="164"/>
          <ac:spMkLst>
            <pc:docMk/>
            <pc:sldMk cId="4158714364" sldId="362"/>
            <ac:spMk id="36" creationId="{02F21286-5AE1-43BB-81F4-1847214C52DD}"/>
          </ac:spMkLst>
        </pc:spChg>
        <pc:grpChg chg="add del mod">
          <ac:chgData name="Katie Cockroft" userId="8f30a50e-58ce-4dcf-9d6d-3f5968f31273" providerId="ADAL" clId="{032A0301-22C6-4FBC-B160-9BEC1427B937}" dt="2019-09-13T11:29:33.880" v="292" actId="165"/>
          <ac:grpSpMkLst>
            <pc:docMk/>
            <pc:sldMk cId="4158714364" sldId="362"/>
            <ac:grpSpMk id="3" creationId="{9D5C5B66-2181-4CBF-8D06-677BA0A406AD}"/>
          </ac:grpSpMkLst>
        </pc:grpChg>
        <pc:grpChg chg="del">
          <ac:chgData name="Katie Cockroft" userId="8f30a50e-58ce-4dcf-9d6d-3f5968f31273" providerId="ADAL" clId="{032A0301-22C6-4FBC-B160-9BEC1427B937}" dt="2019-09-13T11:28:39.742" v="259" actId="478"/>
          <ac:grpSpMkLst>
            <pc:docMk/>
            <pc:sldMk cId="4158714364" sldId="362"/>
            <ac:grpSpMk id="4" creationId="{F8532D67-FA1F-4A44-B66E-BEDC7A54CC41}"/>
          </ac:grpSpMkLst>
        </pc:grpChg>
        <pc:grpChg chg="del">
          <ac:chgData name="Katie Cockroft" userId="8f30a50e-58ce-4dcf-9d6d-3f5968f31273" providerId="ADAL" clId="{032A0301-22C6-4FBC-B160-9BEC1427B937}" dt="2019-09-13T11:28:43.449" v="260" actId="478"/>
          <ac:grpSpMkLst>
            <pc:docMk/>
            <pc:sldMk cId="4158714364" sldId="362"/>
            <ac:grpSpMk id="5" creationId="{E1BCCE68-84BA-433C-8D64-6CB20CEF6E78}"/>
          </ac:grpSpMkLst>
        </pc:grpChg>
        <pc:grpChg chg="add mod">
          <ac:chgData name="Katie Cockroft" userId="8f30a50e-58ce-4dcf-9d6d-3f5968f31273" providerId="ADAL" clId="{032A0301-22C6-4FBC-B160-9BEC1427B937}" dt="2019-09-13T11:30:07.564" v="328" actId="1036"/>
          <ac:grpSpMkLst>
            <pc:docMk/>
            <pc:sldMk cId="4158714364" sldId="362"/>
            <ac:grpSpMk id="6" creationId="{3083621B-84A4-4A5C-BB7D-4023A7F3E27A}"/>
          </ac:grpSpMkLst>
        </pc:grpChg>
        <pc:grpChg chg="del">
          <ac:chgData name="Katie Cockroft" userId="8f30a50e-58ce-4dcf-9d6d-3f5968f31273" providerId="ADAL" clId="{032A0301-22C6-4FBC-B160-9BEC1427B937}" dt="2019-09-13T11:28:59.318" v="273" actId="478"/>
          <ac:grpSpMkLst>
            <pc:docMk/>
            <pc:sldMk cId="4158714364" sldId="362"/>
            <ac:grpSpMk id="16" creationId="{25F884B8-0948-4B25-AA52-28D3DEA7384A}"/>
          </ac:grpSpMkLst>
        </pc:grpChg>
        <pc:grpChg chg="del">
          <ac:chgData name="Katie Cockroft" userId="8f30a50e-58ce-4dcf-9d6d-3f5968f31273" providerId="ADAL" clId="{032A0301-22C6-4FBC-B160-9BEC1427B937}" dt="2019-09-13T11:29:58.348" v="298" actId="478"/>
          <ac:grpSpMkLst>
            <pc:docMk/>
            <pc:sldMk cId="4158714364" sldId="362"/>
            <ac:grpSpMk id="23" creationId="{AA036FFE-89F7-4001-859B-417D34AAAC2A}"/>
          </ac:grpSpMkLst>
        </pc:grpChg>
        <pc:grpChg chg="add del mod">
          <ac:chgData name="Katie Cockroft" userId="8f30a50e-58ce-4dcf-9d6d-3f5968f31273" providerId="ADAL" clId="{032A0301-22C6-4FBC-B160-9BEC1427B937}" dt="2019-09-13T11:29:48.908" v="295" actId="165"/>
          <ac:grpSpMkLst>
            <pc:docMk/>
            <pc:sldMk cId="4158714364" sldId="362"/>
            <ac:grpSpMk id="31" creationId="{910070A7-F5FF-41DD-A34C-EDC3802C46E0}"/>
          </ac:grpSpMkLst>
        </pc:grpChg>
      </pc:sldChg>
      <pc:sldChg chg="modSp">
        <pc:chgData name="Katie Cockroft" userId="8f30a50e-58ce-4dcf-9d6d-3f5968f31273" providerId="ADAL" clId="{032A0301-22C6-4FBC-B160-9BEC1427B937}" dt="2019-09-13T11:21:52.486" v="5" actId="122"/>
        <pc:sldMkLst>
          <pc:docMk/>
          <pc:sldMk cId="828700670" sldId="364"/>
        </pc:sldMkLst>
        <pc:spChg chg="mod">
          <ac:chgData name="Katie Cockroft" userId="8f30a50e-58ce-4dcf-9d6d-3f5968f31273" providerId="ADAL" clId="{032A0301-22C6-4FBC-B160-9BEC1427B937}" dt="2019-09-13T11:21:52.486" v="5" actId="122"/>
          <ac:spMkLst>
            <pc:docMk/>
            <pc:sldMk cId="828700670" sldId="364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032A0301-22C6-4FBC-B160-9BEC1427B937}" dt="2019-09-13T11:22:27.014" v="10" actId="1038"/>
        <pc:sldMkLst>
          <pc:docMk/>
          <pc:sldMk cId="425896559" sldId="366"/>
        </pc:sldMkLst>
        <pc:spChg chg="mod">
          <ac:chgData name="Katie Cockroft" userId="8f30a50e-58ce-4dcf-9d6d-3f5968f31273" providerId="ADAL" clId="{032A0301-22C6-4FBC-B160-9BEC1427B937}" dt="2019-09-13T11:22:18.518" v="7" actId="122"/>
          <ac:spMkLst>
            <pc:docMk/>
            <pc:sldMk cId="425896559" sldId="366"/>
            <ac:spMk id="10" creationId="{5EE3D6D0-1C44-44BF-9013-4876661E5F9A}"/>
          </ac:spMkLst>
        </pc:spChg>
        <pc:picChg chg="mod">
          <ac:chgData name="Katie Cockroft" userId="8f30a50e-58ce-4dcf-9d6d-3f5968f31273" providerId="ADAL" clId="{032A0301-22C6-4FBC-B160-9BEC1427B937}" dt="2019-09-13T11:22:27.014" v="10" actId="1038"/>
          <ac:picMkLst>
            <pc:docMk/>
            <pc:sldMk cId="425896559" sldId="366"/>
            <ac:picMk id="9" creationId="{D618A8C8-3D2E-459E-A1CA-2114225CB023}"/>
          </ac:picMkLst>
        </pc:picChg>
      </pc:sldChg>
      <pc:sldChg chg="modSp">
        <pc:chgData name="Katie Cockroft" userId="8f30a50e-58ce-4dcf-9d6d-3f5968f31273" providerId="ADAL" clId="{032A0301-22C6-4FBC-B160-9BEC1427B937}" dt="2019-09-13T11:22:41.485" v="13" actId="122"/>
        <pc:sldMkLst>
          <pc:docMk/>
          <pc:sldMk cId="2925181144" sldId="370"/>
        </pc:sldMkLst>
        <pc:spChg chg="mod">
          <ac:chgData name="Katie Cockroft" userId="8f30a50e-58ce-4dcf-9d6d-3f5968f31273" providerId="ADAL" clId="{032A0301-22C6-4FBC-B160-9BEC1427B937}" dt="2019-09-13T11:22:41.485" v="13" actId="122"/>
          <ac:spMkLst>
            <pc:docMk/>
            <pc:sldMk cId="2925181144" sldId="370"/>
            <ac:spMk id="19" creationId="{5252A847-DE45-4FA3-A1F8-EEBEB845FF8E}"/>
          </ac:spMkLst>
        </pc:spChg>
      </pc:sldChg>
      <pc:sldChg chg="addSp delSp modSp">
        <pc:chgData name="Katie Cockroft" userId="8f30a50e-58ce-4dcf-9d6d-3f5968f31273" providerId="ADAL" clId="{032A0301-22C6-4FBC-B160-9BEC1427B937}" dt="2019-09-13T11:31:37.877" v="338" actId="20577"/>
        <pc:sldMkLst>
          <pc:docMk/>
          <pc:sldMk cId="3844832371" sldId="411"/>
        </pc:sldMkLst>
        <pc:spChg chg="add mod">
          <ac:chgData name="Katie Cockroft" userId="8f30a50e-58ce-4dcf-9d6d-3f5968f31273" providerId="ADAL" clId="{032A0301-22C6-4FBC-B160-9BEC1427B937}" dt="2019-09-13T11:31:37.877" v="338" actId="20577"/>
          <ac:spMkLst>
            <pc:docMk/>
            <pc:sldMk cId="3844832371" sldId="411"/>
            <ac:spMk id="9" creationId="{6360AE06-7B89-404D-A101-C0009864289E}"/>
          </ac:spMkLst>
        </pc:spChg>
        <pc:grpChg chg="del">
          <ac:chgData name="Katie Cockroft" userId="8f30a50e-58ce-4dcf-9d6d-3f5968f31273" providerId="ADAL" clId="{032A0301-22C6-4FBC-B160-9BEC1427B937}" dt="2019-09-13T11:31:34.252" v="335" actId="478"/>
          <ac:grpSpMkLst>
            <pc:docMk/>
            <pc:sldMk cId="3844832371" sldId="411"/>
            <ac:grpSpMk id="16" creationId="{B31300A9-E3C5-4701-8EF1-45ED088A04DD}"/>
          </ac:grpSpMkLst>
        </pc:grpChg>
        <pc:picChg chg="add">
          <ac:chgData name="Katie Cockroft" userId="8f30a50e-58ce-4dcf-9d6d-3f5968f31273" providerId="ADAL" clId="{032A0301-22C6-4FBC-B160-9BEC1427B937}" dt="2019-09-13T11:31:35.478" v="336"/>
          <ac:picMkLst>
            <pc:docMk/>
            <pc:sldMk cId="3844832371" sldId="411"/>
            <ac:picMk id="8" creationId="{65F3D244-FD3F-4021-91AC-A73960C72A8A}"/>
          </ac:picMkLst>
        </pc:picChg>
      </pc:sldChg>
      <pc:sldChg chg="addSp delSp">
        <pc:chgData name="Katie Cockroft" userId="8f30a50e-58ce-4dcf-9d6d-3f5968f31273" providerId="ADAL" clId="{032A0301-22C6-4FBC-B160-9BEC1427B937}" dt="2019-09-13T11:30:13.134" v="330"/>
        <pc:sldMkLst>
          <pc:docMk/>
          <pc:sldMk cId="2615191475" sldId="412"/>
        </pc:sldMkLst>
        <pc:grpChg chg="del">
          <ac:chgData name="Katie Cockroft" userId="8f30a50e-58ce-4dcf-9d6d-3f5968f31273" providerId="ADAL" clId="{032A0301-22C6-4FBC-B160-9BEC1427B937}" dt="2019-09-13T11:30:12.421" v="329" actId="478"/>
          <ac:grpSpMkLst>
            <pc:docMk/>
            <pc:sldMk cId="2615191475" sldId="412"/>
            <ac:grpSpMk id="4" creationId="{F8532D67-FA1F-4A44-B66E-BEDC7A54CC41}"/>
          </ac:grpSpMkLst>
        </pc:grpChg>
        <pc:grpChg chg="del">
          <ac:chgData name="Katie Cockroft" userId="8f30a50e-58ce-4dcf-9d6d-3f5968f31273" providerId="ADAL" clId="{032A0301-22C6-4FBC-B160-9BEC1427B937}" dt="2019-09-13T11:30:12.421" v="329" actId="478"/>
          <ac:grpSpMkLst>
            <pc:docMk/>
            <pc:sldMk cId="2615191475" sldId="412"/>
            <ac:grpSpMk id="5" creationId="{E1BCCE68-84BA-433C-8D64-6CB20CEF6E78}"/>
          </ac:grpSpMkLst>
        </pc:grpChg>
        <pc:grpChg chg="del">
          <ac:chgData name="Katie Cockroft" userId="8f30a50e-58ce-4dcf-9d6d-3f5968f31273" providerId="ADAL" clId="{032A0301-22C6-4FBC-B160-9BEC1427B937}" dt="2019-09-13T11:30:12.421" v="329" actId="478"/>
          <ac:grpSpMkLst>
            <pc:docMk/>
            <pc:sldMk cId="2615191475" sldId="412"/>
            <ac:grpSpMk id="16" creationId="{25F884B8-0948-4B25-AA52-28D3DEA7384A}"/>
          </ac:grpSpMkLst>
        </pc:grpChg>
        <pc:grpChg chg="add">
          <ac:chgData name="Katie Cockroft" userId="8f30a50e-58ce-4dcf-9d6d-3f5968f31273" providerId="ADAL" clId="{032A0301-22C6-4FBC-B160-9BEC1427B937}" dt="2019-09-13T11:30:13.134" v="330"/>
          <ac:grpSpMkLst>
            <pc:docMk/>
            <pc:sldMk cId="2615191475" sldId="412"/>
            <ac:grpSpMk id="21" creationId="{91A05713-2332-436E-8E6D-91FF23DF04BF}"/>
          </ac:grpSpMkLst>
        </pc:grpChg>
        <pc:grpChg chg="del">
          <ac:chgData name="Katie Cockroft" userId="8f30a50e-58ce-4dcf-9d6d-3f5968f31273" providerId="ADAL" clId="{032A0301-22C6-4FBC-B160-9BEC1427B937}" dt="2019-09-13T11:30:12.421" v="329" actId="478"/>
          <ac:grpSpMkLst>
            <pc:docMk/>
            <pc:sldMk cId="2615191475" sldId="412"/>
            <ac:grpSpMk id="23" creationId="{AA036FFE-89F7-4001-859B-417D34AAAC2A}"/>
          </ac:grpSpMkLst>
        </pc:grpChg>
      </pc:sldChg>
      <pc:sldChg chg="modSp">
        <pc:chgData name="Katie Cockroft" userId="8f30a50e-58ce-4dcf-9d6d-3f5968f31273" providerId="ADAL" clId="{032A0301-22C6-4FBC-B160-9BEC1427B937}" dt="2019-09-13T11:32:34.599" v="341" actId="572"/>
        <pc:sldMkLst>
          <pc:docMk/>
          <pc:sldMk cId="2449175751" sldId="413"/>
        </pc:sldMkLst>
        <pc:spChg chg="mod">
          <ac:chgData name="Katie Cockroft" userId="8f30a50e-58ce-4dcf-9d6d-3f5968f31273" providerId="ADAL" clId="{032A0301-22C6-4FBC-B160-9BEC1427B937}" dt="2019-09-13T11:26:37.209" v="239" actId="122"/>
          <ac:spMkLst>
            <pc:docMk/>
            <pc:sldMk cId="2449175751" sldId="413"/>
            <ac:spMk id="19" creationId="{5252A847-DE45-4FA3-A1F8-EEBEB845FF8E}"/>
          </ac:spMkLst>
        </pc:spChg>
        <pc:graphicFrameChg chg="mod">
          <ac:chgData name="Katie Cockroft" userId="8f30a50e-58ce-4dcf-9d6d-3f5968f31273" providerId="ADAL" clId="{032A0301-22C6-4FBC-B160-9BEC1427B937}" dt="2019-09-13T11:32:34.599" v="341" actId="572"/>
          <ac:graphicFrameMkLst>
            <pc:docMk/>
            <pc:sldMk cId="2449175751" sldId="413"/>
            <ac:graphicFrameMk id="10" creationId="{E54F3CEF-2808-4E58-AF7B-778D3DCCCCDC}"/>
          </ac:graphicFrameMkLst>
        </pc:graphicFrameChg>
      </pc:sldChg>
      <pc:sldChg chg="modSp">
        <pc:chgData name="Katie Cockroft" userId="8f30a50e-58ce-4dcf-9d6d-3f5968f31273" providerId="ADAL" clId="{032A0301-22C6-4FBC-B160-9BEC1427B937}" dt="2019-09-13T11:32:54.528" v="359" actId="20577"/>
        <pc:sldMkLst>
          <pc:docMk/>
          <pc:sldMk cId="3472307570" sldId="414"/>
        </pc:sldMkLst>
        <pc:spChg chg="mod">
          <ac:chgData name="Katie Cockroft" userId="8f30a50e-58ce-4dcf-9d6d-3f5968f31273" providerId="ADAL" clId="{032A0301-22C6-4FBC-B160-9BEC1427B937}" dt="2019-09-13T11:32:54.528" v="359" actId="20577"/>
          <ac:spMkLst>
            <pc:docMk/>
            <pc:sldMk cId="3472307570" sldId="414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032A0301-22C6-4FBC-B160-9BEC1427B937}" dt="2019-09-13T11:22:29.829" v="12" actId="122"/>
        <pc:sldMkLst>
          <pc:docMk/>
          <pc:sldMk cId="485349556" sldId="415"/>
        </pc:sldMkLst>
        <pc:spChg chg="mod">
          <ac:chgData name="Katie Cockroft" userId="8f30a50e-58ce-4dcf-9d6d-3f5968f31273" providerId="ADAL" clId="{032A0301-22C6-4FBC-B160-9BEC1427B937}" dt="2019-09-13T11:22:29.829" v="12" actId="122"/>
          <ac:spMkLst>
            <pc:docMk/>
            <pc:sldMk cId="485349556" sldId="415"/>
            <ac:spMk id="10" creationId="{5EE3D6D0-1C44-44BF-9013-4876661E5F9A}"/>
          </ac:spMkLst>
        </pc:spChg>
      </pc:sldChg>
      <pc:sldChg chg="modSp">
        <pc:chgData name="Katie Cockroft" userId="8f30a50e-58ce-4dcf-9d6d-3f5968f31273" providerId="ADAL" clId="{032A0301-22C6-4FBC-B160-9BEC1427B937}" dt="2019-09-13T11:22:44.007" v="14" actId="122"/>
        <pc:sldMkLst>
          <pc:docMk/>
          <pc:sldMk cId="913422403" sldId="416"/>
        </pc:sldMkLst>
        <pc:spChg chg="mod">
          <ac:chgData name="Katie Cockroft" userId="8f30a50e-58ce-4dcf-9d6d-3f5968f31273" providerId="ADAL" clId="{032A0301-22C6-4FBC-B160-9BEC1427B937}" dt="2019-09-13T11:22:44.007" v="14" actId="122"/>
          <ac:spMkLst>
            <pc:docMk/>
            <pc:sldMk cId="913422403" sldId="416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032A0301-22C6-4FBC-B160-9BEC1427B937}" dt="2019-09-13T11:22:54.371" v="16" actId="122"/>
        <pc:sldMkLst>
          <pc:docMk/>
          <pc:sldMk cId="3712136447" sldId="417"/>
        </pc:sldMkLst>
        <pc:spChg chg="mod">
          <ac:chgData name="Katie Cockroft" userId="8f30a50e-58ce-4dcf-9d6d-3f5968f31273" providerId="ADAL" clId="{032A0301-22C6-4FBC-B160-9BEC1427B937}" dt="2019-09-13T11:22:54.371" v="16" actId="122"/>
          <ac:spMkLst>
            <pc:docMk/>
            <pc:sldMk cId="3712136447" sldId="417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032A0301-22C6-4FBC-B160-9BEC1427B937}" dt="2019-09-13T11:23:28.780" v="59" actId="1037"/>
        <pc:sldMkLst>
          <pc:docMk/>
          <pc:sldMk cId="1428605383" sldId="418"/>
        </pc:sldMkLst>
        <pc:spChg chg="mod">
          <ac:chgData name="Katie Cockroft" userId="8f30a50e-58ce-4dcf-9d6d-3f5968f31273" providerId="ADAL" clId="{032A0301-22C6-4FBC-B160-9BEC1427B937}" dt="2019-09-13T11:23:28.780" v="59" actId="1037"/>
          <ac:spMkLst>
            <pc:docMk/>
            <pc:sldMk cId="1428605383" sldId="418"/>
            <ac:spMk id="13" creationId="{1CA9DDE4-2B05-4DC9-9E09-FD73C43332C5}"/>
          </ac:spMkLst>
        </pc:spChg>
        <pc:spChg chg="mod">
          <ac:chgData name="Katie Cockroft" userId="8f30a50e-58ce-4dcf-9d6d-3f5968f31273" providerId="ADAL" clId="{032A0301-22C6-4FBC-B160-9BEC1427B937}" dt="2019-09-13T11:22:58.853" v="17" actId="122"/>
          <ac:spMkLst>
            <pc:docMk/>
            <pc:sldMk cId="1428605383" sldId="418"/>
            <ac:spMk id="19" creationId="{5252A847-DE45-4FA3-A1F8-EEBEB845FF8E}"/>
          </ac:spMkLst>
        </pc:spChg>
        <pc:graphicFrameChg chg="mod">
          <ac:chgData name="Katie Cockroft" userId="8f30a50e-58ce-4dcf-9d6d-3f5968f31273" providerId="ADAL" clId="{032A0301-22C6-4FBC-B160-9BEC1427B937}" dt="2019-09-13T11:23:23.733" v="49" actId="1035"/>
          <ac:graphicFrameMkLst>
            <pc:docMk/>
            <pc:sldMk cId="1428605383" sldId="418"/>
            <ac:graphicFrameMk id="16" creationId="{FEF89A2E-02C0-4EBC-A640-72962016F40E}"/>
          </ac:graphicFrameMkLst>
        </pc:graphicFrameChg>
        <pc:picChg chg="mod">
          <ac:chgData name="Katie Cockroft" userId="8f30a50e-58ce-4dcf-9d6d-3f5968f31273" providerId="ADAL" clId="{032A0301-22C6-4FBC-B160-9BEC1427B937}" dt="2019-09-13T11:23:28.780" v="59" actId="1037"/>
          <ac:picMkLst>
            <pc:docMk/>
            <pc:sldMk cId="1428605383" sldId="418"/>
            <ac:picMk id="12" creationId="{21E4030A-49F5-423B-BE7A-5010E214DC8D}"/>
          </ac:picMkLst>
        </pc:picChg>
      </pc:sldChg>
      <pc:sldChg chg="addSp delSp modSp">
        <pc:chgData name="Katie Cockroft" userId="8f30a50e-58ce-4dcf-9d6d-3f5968f31273" providerId="ADAL" clId="{032A0301-22C6-4FBC-B160-9BEC1427B937}" dt="2019-09-13T11:23:38.317" v="65"/>
        <pc:sldMkLst>
          <pc:docMk/>
          <pc:sldMk cId="2445867462" sldId="419"/>
        </pc:sldMkLst>
        <pc:spChg chg="add">
          <ac:chgData name="Katie Cockroft" userId="8f30a50e-58ce-4dcf-9d6d-3f5968f31273" providerId="ADAL" clId="{032A0301-22C6-4FBC-B160-9BEC1427B937}" dt="2019-09-13T11:23:38.317" v="65"/>
          <ac:spMkLst>
            <pc:docMk/>
            <pc:sldMk cId="2445867462" sldId="419"/>
            <ac:spMk id="11" creationId="{1F8ED6C5-FF71-45B7-A723-0C11C88443FB}"/>
          </ac:spMkLst>
        </pc:spChg>
        <pc:spChg chg="del">
          <ac:chgData name="Katie Cockroft" userId="8f30a50e-58ce-4dcf-9d6d-3f5968f31273" providerId="ADAL" clId="{032A0301-22C6-4FBC-B160-9BEC1427B937}" dt="2019-09-13T11:23:32.776" v="60" actId="478"/>
          <ac:spMkLst>
            <pc:docMk/>
            <pc:sldMk cId="2445867462" sldId="419"/>
            <ac:spMk id="13" creationId="{1CA9DDE4-2B05-4DC9-9E09-FD73C43332C5}"/>
          </ac:spMkLst>
        </pc:spChg>
        <pc:spChg chg="mod">
          <ac:chgData name="Katie Cockroft" userId="8f30a50e-58ce-4dcf-9d6d-3f5968f31273" providerId="ADAL" clId="{032A0301-22C6-4FBC-B160-9BEC1427B937}" dt="2019-09-13T11:23:37.374" v="64" actId="122"/>
          <ac:spMkLst>
            <pc:docMk/>
            <pc:sldMk cId="2445867462" sldId="419"/>
            <ac:spMk id="19" creationId="{5252A847-DE45-4FA3-A1F8-EEBEB845FF8E}"/>
          </ac:spMkLst>
        </pc:spChg>
        <pc:graphicFrameChg chg="del modGraphic">
          <ac:chgData name="Katie Cockroft" userId="8f30a50e-58ce-4dcf-9d6d-3f5968f31273" providerId="ADAL" clId="{032A0301-22C6-4FBC-B160-9BEC1427B937}" dt="2019-09-13T11:23:35.405" v="63" actId="478"/>
          <ac:graphicFrameMkLst>
            <pc:docMk/>
            <pc:sldMk cId="2445867462" sldId="419"/>
            <ac:graphicFrameMk id="9" creationId="{CC937778-0021-47F8-AEA3-B809E2BE82BC}"/>
          </ac:graphicFrameMkLst>
        </pc:graphicFrameChg>
        <pc:graphicFrameChg chg="add">
          <ac:chgData name="Katie Cockroft" userId="8f30a50e-58ce-4dcf-9d6d-3f5968f31273" providerId="ADAL" clId="{032A0301-22C6-4FBC-B160-9BEC1427B937}" dt="2019-09-13T11:23:38.317" v="65"/>
          <ac:graphicFrameMkLst>
            <pc:docMk/>
            <pc:sldMk cId="2445867462" sldId="419"/>
            <ac:graphicFrameMk id="14" creationId="{018EEE78-AC27-4205-8074-453FFB04808D}"/>
          </ac:graphicFrameMkLst>
        </pc:graphicFrameChg>
        <pc:picChg chg="add">
          <ac:chgData name="Katie Cockroft" userId="8f30a50e-58ce-4dcf-9d6d-3f5968f31273" providerId="ADAL" clId="{032A0301-22C6-4FBC-B160-9BEC1427B937}" dt="2019-09-13T11:23:38.317" v="65"/>
          <ac:picMkLst>
            <pc:docMk/>
            <pc:sldMk cId="2445867462" sldId="419"/>
            <ac:picMk id="10" creationId="{90992172-EB52-4EE3-B143-B37730A42AED}"/>
          </ac:picMkLst>
        </pc:picChg>
        <pc:picChg chg="del">
          <ac:chgData name="Katie Cockroft" userId="8f30a50e-58ce-4dcf-9d6d-3f5968f31273" providerId="ADAL" clId="{032A0301-22C6-4FBC-B160-9BEC1427B937}" dt="2019-09-13T11:23:33.153" v="61" actId="478"/>
          <ac:picMkLst>
            <pc:docMk/>
            <pc:sldMk cId="2445867462" sldId="419"/>
            <ac:picMk id="12" creationId="{21E4030A-49F5-423B-BE7A-5010E214DC8D}"/>
          </ac:picMkLst>
        </pc:picChg>
      </pc:sldChg>
      <pc:sldChg chg="addSp delSp modSp">
        <pc:chgData name="Katie Cockroft" userId="8f30a50e-58ce-4dcf-9d6d-3f5968f31273" providerId="ADAL" clId="{032A0301-22C6-4FBC-B160-9BEC1427B937}" dt="2019-09-13T11:23:46.406" v="70"/>
        <pc:sldMkLst>
          <pc:docMk/>
          <pc:sldMk cId="811769178" sldId="420"/>
        </pc:sldMkLst>
        <pc:spChg chg="add">
          <ac:chgData name="Katie Cockroft" userId="8f30a50e-58ce-4dcf-9d6d-3f5968f31273" providerId="ADAL" clId="{032A0301-22C6-4FBC-B160-9BEC1427B937}" dt="2019-09-13T11:23:46.406" v="70"/>
          <ac:spMkLst>
            <pc:docMk/>
            <pc:sldMk cId="811769178" sldId="420"/>
            <ac:spMk id="10" creationId="{4F6D09F3-395D-47A5-BF59-B03CEBF7E531}"/>
          </ac:spMkLst>
        </pc:spChg>
        <pc:spChg chg="del">
          <ac:chgData name="Katie Cockroft" userId="8f30a50e-58ce-4dcf-9d6d-3f5968f31273" providerId="ADAL" clId="{032A0301-22C6-4FBC-B160-9BEC1427B937}" dt="2019-09-13T11:23:41.558" v="66" actId="478"/>
          <ac:spMkLst>
            <pc:docMk/>
            <pc:sldMk cId="811769178" sldId="420"/>
            <ac:spMk id="13" creationId="{1CA9DDE4-2B05-4DC9-9E09-FD73C43332C5}"/>
          </ac:spMkLst>
        </pc:spChg>
        <pc:spChg chg="mod">
          <ac:chgData name="Katie Cockroft" userId="8f30a50e-58ce-4dcf-9d6d-3f5968f31273" providerId="ADAL" clId="{032A0301-22C6-4FBC-B160-9BEC1427B937}" dt="2019-09-13T11:23:45.473" v="69" actId="122"/>
          <ac:spMkLst>
            <pc:docMk/>
            <pc:sldMk cId="811769178" sldId="420"/>
            <ac:spMk id="19" creationId="{5252A847-DE45-4FA3-A1F8-EEBEB845FF8E}"/>
          </ac:spMkLst>
        </pc:spChg>
        <pc:graphicFrameChg chg="add">
          <ac:chgData name="Katie Cockroft" userId="8f30a50e-58ce-4dcf-9d6d-3f5968f31273" providerId="ADAL" clId="{032A0301-22C6-4FBC-B160-9BEC1427B937}" dt="2019-09-13T11:23:46.406" v="70"/>
          <ac:graphicFrameMkLst>
            <pc:docMk/>
            <pc:sldMk cId="811769178" sldId="420"/>
            <ac:graphicFrameMk id="11" creationId="{CE64D065-10D4-43A1-80F4-1D3F2FF6FCD7}"/>
          </ac:graphicFrameMkLst>
        </pc:graphicFrameChg>
        <pc:graphicFrameChg chg="del">
          <ac:chgData name="Katie Cockroft" userId="8f30a50e-58ce-4dcf-9d6d-3f5968f31273" providerId="ADAL" clId="{032A0301-22C6-4FBC-B160-9BEC1427B937}" dt="2019-09-13T11:23:43.236" v="68" actId="478"/>
          <ac:graphicFrameMkLst>
            <pc:docMk/>
            <pc:sldMk cId="811769178" sldId="420"/>
            <ac:graphicFrameMk id="15" creationId="{EB19F16C-2F8B-42B7-A0DE-080A7826174A}"/>
          </ac:graphicFrameMkLst>
        </pc:graphicFrameChg>
        <pc:picChg chg="add">
          <ac:chgData name="Katie Cockroft" userId="8f30a50e-58ce-4dcf-9d6d-3f5968f31273" providerId="ADAL" clId="{032A0301-22C6-4FBC-B160-9BEC1427B937}" dt="2019-09-13T11:23:46.406" v="70"/>
          <ac:picMkLst>
            <pc:docMk/>
            <pc:sldMk cId="811769178" sldId="420"/>
            <ac:picMk id="9" creationId="{D2DE0AD3-E12A-4B73-AFCD-DF784713DD88}"/>
          </ac:picMkLst>
        </pc:picChg>
        <pc:picChg chg="del">
          <ac:chgData name="Katie Cockroft" userId="8f30a50e-58ce-4dcf-9d6d-3f5968f31273" providerId="ADAL" clId="{032A0301-22C6-4FBC-B160-9BEC1427B937}" dt="2019-09-13T11:23:41.960" v="67" actId="478"/>
          <ac:picMkLst>
            <pc:docMk/>
            <pc:sldMk cId="811769178" sldId="420"/>
            <ac:picMk id="12" creationId="{21E4030A-49F5-423B-BE7A-5010E214DC8D}"/>
          </ac:picMkLst>
        </pc:picChg>
      </pc:sldChg>
      <pc:sldChg chg="addSp delSp modSp">
        <pc:chgData name="Katie Cockroft" userId="8f30a50e-58ce-4dcf-9d6d-3f5968f31273" providerId="ADAL" clId="{032A0301-22C6-4FBC-B160-9BEC1427B937}" dt="2019-09-13T11:26:18.056" v="234"/>
        <pc:sldMkLst>
          <pc:docMk/>
          <pc:sldMk cId="198747347" sldId="422"/>
        </pc:sldMkLst>
        <pc:spChg chg="add mod">
          <ac:chgData name="Katie Cockroft" userId="8f30a50e-58ce-4dcf-9d6d-3f5968f31273" providerId="ADAL" clId="{032A0301-22C6-4FBC-B160-9BEC1427B937}" dt="2019-09-13T11:25:46.488" v="210" actId="208"/>
          <ac:spMkLst>
            <pc:docMk/>
            <pc:sldMk cId="198747347" sldId="422"/>
            <ac:spMk id="12" creationId="{82A53430-B7D3-4EC0-B2E7-A50F5F6FB04E}"/>
          </ac:spMkLst>
        </pc:spChg>
        <pc:spChg chg="add mod">
          <ac:chgData name="Katie Cockroft" userId="8f30a50e-58ce-4dcf-9d6d-3f5968f31273" providerId="ADAL" clId="{032A0301-22C6-4FBC-B160-9BEC1427B937}" dt="2019-09-13T11:25:41.286" v="208" actId="207"/>
          <ac:spMkLst>
            <pc:docMk/>
            <pc:sldMk cId="198747347" sldId="422"/>
            <ac:spMk id="13" creationId="{E852CF2B-E553-4675-802E-E74EE5B3E704}"/>
          </ac:spMkLst>
        </pc:spChg>
        <pc:spChg chg="add">
          <ac:chgData name="Katie Cockroft" userId="8f30a50e-58ce-4dcf-9d6d-3f5968f31273" providerId="ADAL" clId="{032A0301-22C6-4FBC-B160-9BEC1427B937}" dt="2019-09-13T11:25:15.327" v="193"/>
          <ac:spMkLst>
            <pc:docMk/>
            <pc:sldMk cId="198747347" sldId="422"/>
            <ac:spMk id="14" creationId="{611993B8-B50A-45EF-8D56-8FEE014448AE}"/>
          </ac:spMkLst>
        </pc:spChg>
        <pc:spChg chg="add del">
          <ac:chgData name="Katie Cockroft" userId="8f30a50e-58ce-4dcf-9d6d-3f5968f31273" providerId="ADAL" clId="{032A0301-22C6-4FBC-B160-9BEC1427B937}" dt="2019-09-13T11:26:17.535" v="233" actId="478"/>
          <ac:spMkLst>
            <pc:docMk/>
            <pc:sldMk cId="198747347" sldId="422"/>
            <ac:spMk id="15" creationId="{EAA4BFC0-A4BE-41A0-ADED-6BE10A2714C5}"/>
          </ac:spMkLst>
        </pc:spChg>
        <pc:spChg chg="mod">
          <ac:chgData name="Katie Cockroft" userId="8f30a50e-58ce-4dcf-9d6d-3f5968f31273" providerId="ADAL" clId="{032A0301-22C6-4FBC-B160-9BEC1427B937}" dt="2019-09-13T11:25:14.431" v="192" actId="122"/>
          <ac:spMkLst>
            <pc:docMk/>
            <pc:sldMk cId="198747347" sldId="422"/>
            <ac:spMk id="19" creationId="{5252A847-DE45-4FA3-A1F8-EEBEB845FF8E}"/>
          </ac:spMkLst>
        </pc:spChg>
        <pc:spChg chg="del">
          <ac:chgData name="Katie Cockroft" userId="8f30a50e-58ce-4dcf-9d6d-3f5968f31273" providerId="ADAL" clId="{032A0301-22C6-4FBC-B160-9BEC1427B937}" dt="2019-09-13T11:25:05.355" v="181" actId="478"/>
          <ac:spMkLst>
            <pc:docMk/>
            <pc:sldMk cId="198747347" sldId="422"/>
            <ac:spMk id="21" creationId="{D790FAB7-283C-493D-A9F4-2576828CED51}"/>
          </ac:spMkLst>
        </pc:spChg>
        <pc:spChg chg="del">
          <ac:chgData name="Katie Cockroft" userId="8f30a50e-58ce-4dcf-9d6d-3f5968f31273" providerId="ADAL" clId="{032A0301-22C6-4FBC-B160-9BEC1427B937}" dt="2019-09-13T11:25:04.432" v="180" actId="478"/>
          <ac:spMkLst>
            <pc:docMk/>
            <pc:sldMk cId="198747347" sldId="422"/>
            <ac:spMk id="22" creationId="{3A708E43-1D58-4332-AFC3-45EE52DCE08E}"/>
          </ac:spMkLst>
        </pc:spChg>
        <pc:spChg chg="add">
          <ac:chgData name="Katie Cockroft" userId="8f30a50e-58ce-4dcf-9d6d-3f5968f31273" providerId="ADAL" clId="{032A0301-22C6-4FBC-B160-9BEC1427B937}" dt="2019-09-13T11:26:18.056" v="234"/>
          <ac:spMkLst>
            <pc:docMk/>
            <pc:sldMk cId="198747347" sldId="422"/>
            <ac:spMk id="23" creationId="{AF9E1502-B018-4184-BA69-3ECFA2BA1333}"/>
          </ac:spMkLst>
        </pc:spChg>
        <pc:picChg chg="add del">
          <ac:chgData name="Katie Cockroft" userId="8f30a50e-58ce-4dcf-9d6d-3f5968f31273" providerId="ADAL" clId="{032A0301-22C6-4FBC-B160-9BEC1427B937}" dt="2019-09-13T11:26:16.214" v="232" actId="478"/>
          <ac:picMkLst>
            <pc:docMk/>
            <pc:sldMk cId="198747347" sldId="422"/>
            <ac:picMk id="10" creationId="{0F5C5FE1-6981-4F7B-9A59-3812D5231F3E}"/>
          </ac:picMkLst>
        </pc:picChg>
        <pc:picChg chg="add">
          <ac:chgData name="Katie Cockroft" userId="8f30a50e-58ce-4dcf-9d6d-3f5968f31273" providerId="ADAL" clId="{032A0301-22C6-4FBC-B160-9BEC1427B937}" dt="2019-09-13T11:25:15.327" v="193"/>
          <ac:picMkLst>
            <pc:docMk/>
            <pc:sldMk cId="198747347" sldId="422"/>
            <ac:picMk id="11" creationId="{79D53688-1009-4419-8DA0-35DA216A173C}"/>
          </ac:picMkLst>
        </pc:picChg>
        <pc:picChg chg="add">
          <ac:chgData name="Katie Cockroft" userId="8f30a50e-58ce-4dcf-9d6d-3f5968f31273" providerId="ADAL" clId="{032A0301-22C6-4FBC-B160-9BEC1427B937}" dt="2019-09-13T11:26:18.056" v="234"/>
          <ac:picMkLst>
            <pc:docMk/>
            <pc:sldMk cId="198747347" sldId="422"/>
            <ac:picMk id="16" creationId="{FD837A90-DBD4-4B9B-A39D-2551F76E835A}"/>
          </ac:picMkLst>
        </pc:picChg>
        <pc:picChg chg="del">
          <ac:chgData name="Katie Cockroft" userId="8f30a50e-58ce-4dcf-9d6d-3f5968f31273" providerId="ADAL" clId="{032A0301-22C6-4FBC-B160-9BEC1427B937}" dt="2019-09-13T11:25:03.511" v="179" actId="478"/>
          <ac:picMkLst>
            <pc:docMk/>
            <pc:sldMk cId="198747347" sldId="422"/>
            <ac:picMk id="17" creationId="{D9B4EC99-F900-46F0-9089-DD39BF71FFB3}"/>
          </ac:picMkLst>
        </pc:picChg>
        <pc:picChg chg="del">
          <ac:chgData name="Katie Cockroft" userId="8f30a50e-58ce-4dcf-9d6d-3f5968f31273" providerId="ADAL" clId="{032A0301-22C6-4FBC-B160-9BEC1427B937}" dt="2019-09-13T11:25:03.141" v="178" actId="478"/>
          <ac:picMkLst>
            <pc:docMk/>
            <pc:sldMk cId="198747347" sldId="422"/>
            <ac:picMk id="20" creationId="{7A8F1693-A11D-4DCF-901A-103E408669DA}"/>
          </ac:picMkLst>
        </pc:picChg>
      </pc:sldChg>
      <pc:sldChg chg="addSp modSp">
        <pc:chgData name="Katie Cockroft" userId="8f30a50e-58ce-4dcf-9d6d-3f5968f31273" providerId="ADAL" clId="{032A0301-22C6-4FBC-B160-9BEC1427B937}" dt="2019-09-13T11:26:14.250" v="231" actId="1035"/>
        <pc:sldMkLst>
          <pc:docMk/>
          <pc:sldMk cId="3403336290" sldId="423"/>
        </pc:sldMkLst>
        <pc:spChg chg="add mod">
          <ac:chgData name="Katie Cockroft" userId="8f30a50e-58ce-4dcf-9d6d-3f5968f31273" providerId="ADAL" clId="{032A0301-22C6-4FBC-B160-9BEC1427B937}" dt="2019-09-13T11:24:55.810" v="177" actId="552"/>
          <ac:spMkLst>
            <pc:docMk/>
            <pc:sldMk cId="3403336290" sldId="423"/>
            <ac:spMk id="2" creationId="{4C122A44-8FB6-47B2-8EF4-7C01E55D5EB2}"/>
          </ac:spMkLst>
        </pc:spChg>
        <pc:spChg chg="add mod">
          <ac:chgData name="Katie Cockroft" userId="8f30a50e-58ce-4dcf-9d6d-3f5968f31273" providerId="ADAL" clId="{032A0301-22C6-4FBC-B160-9BEC1427B937}" dt="2019-09-13T11:24:37.231" v="165" actId="571"/>
          <ac:spMkLst>
            <pc:docMk/>
            <pc:sldMk cId="3403336290" sldId="423"/>
            <ac:spMk id="12" creationId="{84938F5E-3902-4C5D-8B2A-39CE0B6E29A4}"/>
          </ac:spMkLst>
        </pc:spChg>
        <pc:spChg chg="add mod">
          <ac:chgData name="Katie Cockroft" userId="8f30a50e-58ce-4dcf-9d6d-3f5968f31273" providerId="ADAL" clId="{032A0301-22C6-4FBC-B160-9BEC1427B937}" dt="2019-09-13T11:26:14.250" v="231" actId="1035"/>
          <ac:spMkLst>
            <pc:docMk/>
            <pc:sldMk cId="3403336290" sldId="423"/>
            <ac:spMk id="13" creationId="{388E4BED-043B-4EC1-8D25-30747D885D71}"/>
          </ac:spMkLst>
        </pc:spChg>
        <pc:spChg chg="mod">
          <ac:chgData name="Katie Cockroft" userId="8f30a50e-58ce-4dcf-9d6d-3f5968f31273" providerId="ADAL" clId="{032A0301-22C6-4FBC-B160-9BEC1427B937}" dt="2019-09-13T11:24:00.850" v="136" actId="20577"/>
          <ac:spMkLst>
            <pc:docMk/>
            <pc:sldMk cId="3403336290" sldId="423"/>
            <ac:spMk id="19" creationId="{5252A847-DE45-4FA3-A1F8-EEBEB845FF8E}"/>
          </ac:spMkLst>
        </pc:spChg>
        <pc:spChg chg="mod">
          <ac:chgData name="Katie Cockroft" userId="8f30a50e-58ce-4dcf-9d6d-3f5968f31273" providerId="ADAL" clId="{032A0301-22C6-4FBC-B160-9BEC1427B937}" dt="2019-09-13T11:24:11.400" v="148" actId="1037"/>
          <ac:spMkLst>
            <pc:docMk/>
            <pc:sldMk cId="3403336290" sldId="423"/>
            <ac:spMk id="21" creationId="{D790FAB7-283C-493D-A9F4-2576828CED51}"/>
          </ac:spMkLst>
        </pc:spChg>
        <pc:spChg chg="mod">
          <ac:chgData name="Katie Cockroft" userId="8f30a50e-58ce-4dcf-9d6d-3f5968f31273" providerId="ADAL" clId="{032A0301-22C6-4FBC-B160-9BEC1427B937}" dt="2019-09-13T11:24:11.400" v="148" actId="1037"/>
          <ac:spMkLst>
            <pc:docMk/>
            <pc:sldMk cId="3403336290" sldId="423"/>
            <ac:spMk id="22" creationId="{3A708E43-1D58-4332-AFC3-45EE52DCE08E}"/>
          </ac:spMkLst>
        </pc:spChg>
        <pc:picChg chg="add mod">
          <ac:chgData name="Katie Cockroft" userId="8f30a50e-58ce-4dcf-9d6d-3f5968f31273" providerId="ADAL" clId="{032A0301-22C6-4FBC-B160-9BEC1427B937}" dt="2019-09-13T11:24:37.231" v="165" actId="571"/>
          <ac:picMkLst>
            <pc:docMk/>
            <pc:sldMk cId="3403336290" sldId="423"/>
            <ac:picMk id="11" creationId="{482B36B5-5BDC-4C43-AB87-5053058BD640}"/>
          </ac:picMkLst>
        </pc:picChg>
        <pc:picChg chg="mod">
          <ac:chgData name="Katie Cockroft" userId="8f30a50e-58ce-4dcf-9d6d-3f5968f31273" providerId="ADAL" clId="{032A0301-22C6-4FBC-B160-9BEC1427B937}" dt="2019-09-13T11:26:14.250" v="231" actId="1035"/>
          <ac:picMkLst>
            <pc:docMk/>
            <pc:sldMk cId="3403336290" sldId="423"/>
            <ac:picMk id="17" creationId="{D9B4EC99-F900-46F0-9089-DD39BF71FFB3}"/>
          </ac:picMkLst>
        </pc:picChg>
        <pc:picChg chg="mod">
          <ac:chgData name="Katie Cockroft" userId="8f30a50e-58ce-4dcf-9d6d-3f5968f31273" providerId="ADAL" clId="{032A0301-22C6-4FBC-B160-9BEC1427B937}" dt="2019-09-13T11:24:11.400" v="148" actId="1037"/>
          <ac:picMkLst>
            <pc:docMk/>
            <pc:sldMk cId="3403336290" sldId="423"/>
            <ac:picMk id="20" creationId="{7A8F1693-A11D-4DCF-901A-103E408669DA}"/>
          </ac:picMkLst>
        </pc:picChg>
      </pc:sldChg>
      <pc:sldChg chg="addSp delSp modSp">
        <pc:chgData name="Katie Cockroft" userId="8f30a50e-58ce-4dcf-9d6d-3f5968f31273" providerId="ADAL" clId="{032A0301-22C6-4FBC-B160-9BEC1427B937}" dt="2019-09-13T11:26:24.301" v="238" actId="1036"/>
        <pc:sldMkLst>
          <pc:docMk/>
          <pc:sldMk cId="4140639773" sldId="424"/>
        </pc:sldMkLst>
        <pc:spChg chg="add mod">
          <ac:chgData name="Katie Cockroft" userId="8f30a50e-58ce-4dcf-9d6d-3f5968f31273" providerId="ADAL" clId="{032A0301-22C6-4FBC-B160-9BEC1427B937}" dt="2019-09-13T11:25:56.508" v="212" actId="207"/>
          <ac:spMkLst>
            <pc:docMk/>
            <pc:sldMk cId="4140639773" sldId="424"/>
            <ac:spMk id="12" creationId="{807B05DD-0518-4600-9E2B-8C55931576AB}"/>
          </ac:spMkLst>
        </pc:spChg>
        <pc:spChg chg="add mod">
          <ac:chgData name="Katie Cockroft" userId="8f30a50e-58ce-4dcf-9d6d-3f5968f31273" providerId="ADAL" clId="{032A0301-22C6-4FBC-B160-9BEC1427B937}" dt="2019-09-13T11:26:04.088" v="214" actId="208"/>
          <ac:spMkLst>
            <pc:docMk/>
            <pc:sldMk cId="4140639773" sldId="424"/>
            <ac:spMk id="13" creationId="{DB0DF01B-E9C3-44B0-A9E5-A6CDE96763F0}"/>
          </ac:spMkLst>
        </pc:spChg>
        <pc:spChg chg="add">
          <ac:chgData name="Katie Cockroft" userId="8f30a50e-58ce-4dcf-9d6d-3f5968f31273" providerId="ADAL" clId="{032A0301-22C6-4FBC-B160-9BEC1427B937}" dt="2019-09-13T11:25:29.263" v="206"/>
          <ac:spMkLst>
            <pc:docMk/>
            <pc:sldMk cId="4140639773" sldId="424"/>
            <ac:spMk id="14" creationId="{A9AA0811-60A7-49A9-B1DE-C60FA7D00638}"/>
          </ac:spMkLst>
        </pc:spChg>
        <pc:spChg chg="add del">
          <ac:chgData name="Katie Cockroft" userId="8f30a50e-58ce-4dcf-9d6d-3f5968f31273" providerId="ADAL" clId="{032A0301-22C6-4FBC-B160-9BEC1427B937}" dt="2019-09-13T11:26:21.746" v="236" actId="478"/>
          <ac:spMkLst>
            <pc:docMk/>
            <pc:sldMk cId="4140639773" sldId="424"/>
            <ac:spMk id="15" creationId="{B2D4F0D5-B3F5-4505-AA37-735169AAF96A}"/>
          </ac:spMkLst>
        </pc:spChg>
        <pc:spChg chg="mod">
          <ac:chgData name="Katie Cockroft" userId="8f30a50e-58ce-4dcf-9d6d-3f5968f31273" providerId="ADAL" clId="{032A0301-22C6-4FBC-B160-9BEC1427B937}" dt="2019-09-13T11:25:26.178" v="205" actId="122"/>
          <ac:spMkLst>
            <pc:docMk/>
            <pc:sldMk cId="4140639773" sldId="424"/>
            <ac:spMk id="19" creationId="{5252A847-DE45-4FA3-A1F8-EEBEB845FF8E}"/>
          </ac:spMkLst>
        </pc:spChg>
        <pc:spChg chg="del">
          <ac:chgData name="Katie Cockroft" userId="8f30a50e-58ce-4dcf-9d6d-3f5968f31273" providerId="ADAL" clId="{032A0301-22C6-4FBC-B160-9BEC1427B937}" dt="2019-09-13T11:25:20.063" v="197" actId="478"/>
          <ac:spMkLst>
            <pc:docMk/>
            <pc:sldMk cId="4140639773" sldId="424"/>
            <ac:spMk id="21" creationId="{D790FAB7-283C-493D-A9F4-2576828CED51}"/>
          </ac:spMkLst>
        </pc:spChg>
        <pc:spChg chg="del">
          <ac:chgData name="Katie Cockroft" userId="8f30a50e-58ce-4dcf-9d6d-3f5968f31273" providerId="ADAL" clId="{032A0301-22C6-4FBC-B160-9BEC1427B937}" dt="2019-09-13T11:25:18.388" v="194" actId="478"/>
          <ac:spMkLst>
            <pc:docMk/>
            <pc:sldMk cId="4140639773" sldId="424"/>
            <ac:spMk id="22" creationId="{3A708E43-1D58-4332-AFC3-45EE52DCE08E}"/>
          </ac:spMkLst>
        </pc:spChg>
        <pc:spChg chg="add">
          <ac:chgData name="Katie Cockroft" userId="8f30a50e-58ce-4dcf-9d6d-3f5968f31273" providerId="ADAL" clId="{032A0301-22C6-4FBC-B160-9BEC1427B937}" dt="2019-09-13T11:26:22.307" v="237"/>
          <ac:spMkLst>
            <pc:docMk/>
            <pc:sldMk cId="4140639773" sldId="424"/>
            <ac:spMk id="23" creationId="{BDC691E3-0FE5-4F36-9892-F00AE6C73C9F}"/>
          </ac:spMkLst>
        </pc:spChg>
        <pc:picChg chg="mod">
          <ac:chgData name="Katie Cockroft" userId="8f30a50e-58ce-4dcf-9d6d-3f5968f31273" providerId="ADAL" clId="{032A0301-22C6-4FBC-B160-9BEC1427B937}" dt="2019-09-13T11:26:24.301" v="238" actId="1036"/>
          <ac:picMkLst>
            <pc:docMk/>
            <pc:sldMk cId="4140639773" sldId="424"/>
            <ac:picMk id="8" creationId="{D9426B6B-94AA-4D9B-BC63-8F0BC9ED5115}"/>
          </ac:picMkLst>
        </pc:picChg>
        <pc:picChg chg="add del">
          <ac:chgData name="Katie Cockroft" userId="8f30a50e-58ce-4dcf-9d6d-3f5968f31273" providerId="ADAL" clId="{032A0301-22C6-4FBC-B160-9BEC1427B937}" dt="2019-09-13T11:26:19.762" v="235" actId="478"/>
          <ac:picMkLst>
            <pc:docMk/>
            <pc:sldMk cId="4140639773" sldId="424"/>
            <ac:picMk id="10" creationId="{D529776C-34F7-498A-A8A5-A12339612A18}"/>
          </ac:picMkLst>
        </pc:picChg>
        <pc:picChg chg="add">
          <ac:chgData name="Katie Cockroft" userId="8f30a50e-58ce-4dcf-9d6d-3f5968f31273" providerId="ADAL" clId="{032A0301-22C6-4FBC-B160-9BEC1427B937}" dt="2019-09-13T11:25:29.263" v="206"/>
          <ac:picMkLst>
            <pc:docMk/>
            <pc:sldMk cId="4140639773" sldId="424"/>
            <ac:picMk id="11" creationId="{387AD0BF-6EF9-40FB-8D15-6959526383FA}"/>
          </ac:picMkLst>
        </pc:picChg>
        <pc:picChg chg="add">
          <ac:chgData name="Katie Cockroft" userId="8f30a50e-58ce-4dcf-9d6d-3f5968f31273" providerId="ADAL" clId="{032A0301-22C6-4FBC-B160-9BEC1427B937}" dt="2019-09-13T11:26:22.307" v="237"/>
          <ac:picMkLst>
            <pc:docMk/>
            <pc:sldMk cId="4140639773" sldId="424"/>
            <ac:picMk id="16" creationId="{84593EA0-221F-4D8E-A63C-2A1734E5AE7D}"/>
          </ac:picMkLst>
        </pc:picChg>
        <pc:picChg chg="del">
          <ac:chgData name="Katie Cockroft" userId="8f30a50e-58ce-4dcf-9d6d-3f5968f31273" providerId="ADAL" clId="{032A0301-22C6-4FBC-B160-9BEC1427B937}" dt="2019-09-13T11:25:18.730" v="195" actId="478"/>
          <ac:picMkLst>
            <pc:docMk/>
            <pc:sldMk cId="4140639773" sldId="424"/>
            <ac:picMk id="17" creationId="{D9B4EC99-F900-46F0-9089-DD39BF71FFB3}"/>
          </ac:picMkLst>
        </pc:picChg>
        <pc:picChg chg="del">
          <ac:chgData name="Katie Cockroft" userId="8f30a50e-58ce-4dcf-9d6d-3f5968f31273" providerId="ADAL" clId="{032A0301-22C6-4FBC-B160-9BEC1427B937}" dt="2019-09-13T11:25:19.204" v="196" actId="478"/>
          <ac:picMkLst>
            <pc:docMk/>
            <pc:sldMk cId="4140639773" sldId="424"/>
            <ac:picMk id="20" creationId="{7A8F1693-A11D-4DCF-901A-103E408669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Autumn Block 2 – Addition and Subtraction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8: Efficient Subtraction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FD1E8C49-4EF0-4693-96E7-7053011906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39EC27-FB7B-4C90-AD0E-78F95AA0BC2B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the calculation below.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this method efficient?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be added to both numbers to make it more efficient?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9329D4-8E63-45B3-8A31-C044B533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72575"/>
              </p:ext>
            </p:extLst>
          </p:nvPr>
        </p:nvGraphicFramePr>
        <p:xfrm>
          <a:off x="3047592" y="1308517"/>
          <a:ext cx="3060000" cy="24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667605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91460715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957145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57866935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91940564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4789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32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393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7558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196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97AABD-87A8-45E7-B2F6-CC949784FB8F}"/>
              </a:ext>
            </a:extLst>
          </p:cNvPr>
          <p:cNvSpPr txBox="1"/>
          <p:nvPr/>
        </p:nvSpPr>
        <p:spPr>
          <a:xfrm>
            <a:off x="5574579" y="1279404"/>
            <a:ext cx="243397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5B9BD-761A-4F54-AEFC-B3E37B57D1A5}"/>
              </a:ext>
            </a:extLst>
          </p:cNvPr>
          <p:cNvSpPr txBox="1"/>
          <p:nvPr/>
        </p:nvSpPr>
        <p:spPr>
          <a:xfrm>
            <a:off x="4497569" y="1279404"/>
            <a:ext cx="397118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2A19BB-4D99-42A6-8DE7-DAF63825D039}"/>
              </a:ext>
            </a:extLst>
          </p:cNvPr>
          <p:cNvSpPr txBox="1"/>
          <p:nvPr/>
        </p:nvSpPr>
        <p:spPr>
          <a:xfrm>
            <a:off x="5069541" y="1279404"/>
            <a:ext cx="573581" cy="230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the calculation below.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this method efficient?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as it requires two exchanges.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be added to both numbers to make it more efficient?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By adding one to both numbers, the calculation becomes more efficient and requires no exchanges e.g. 5,636 – 1,400 = 4,236.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9329D4-8E63-45B3-8A31-C044B5333847}"/>
              </a:ext>
            </a:extLst>
          </p:cNvPr>
          <p:cNvGraphicFramePr>
            <a:graphicFrameLocks noGrp="1"/>
          </p:cNvGraphicFramePr>
          <p:nvPr/>
        </p:nvGraphicFramePr>
        <p:xfrm>
          <a:off x="3047592" y="1308517"/>
          <a:ext cx="3060000" cy="24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667605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91460715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957145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57866935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91940564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4789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32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393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7558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196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97AABD-87A8-45E7-B2F6-CC949784FB8F}"/>
              </a:ext>
            </a:extLst>
          </p:cNvPr>
          <p:cNvSpPr txBox="1"/>
          <p:nvPr/>
        </p:nvSpPr>
        <p:spPr>
          <a:xfrm>
            <a:off x="5574579" y="1279404"/>
            <a:ext cx="243397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5B9BD-761A-4F54-AEFC-B3E37B57D1A5}"/>
              </a:ext>
            </a:extLst>
          </p:cNvPr>
          <p:cNvSpPr txBox="1"/>
          <p:nvPr/>
        </p:nvSpPr>
        <p:spPr>
          <a:xfrm>
            <a:off x="4497569" y="1279404"/>
            <a:ext cx="397118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2A19BB-4D99-42A6-8DE7-DAF63825D039}"/>
              </a:ext>
            </a:extLst>
          </p:cNvPr>
          <p:cNvSpPr txBox="1"/>
          <p:nvPr/>
        </p:nvSpPr>
        <p:spPr>
          <a:xfrm>
            <a:off x="5069541" y="1279404"/>
            <a:ext cx="573581" cy="230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1213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8647D-5EDC-466A-8A1D-90EF23C7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3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Robbie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Prove it.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Speech Bubble: Rectangle with Corners Rounded 36">
            <a:extLst>
              <a:ext uri="{FF2B5EF4-FFF2-40B4-BE49-F238E27FC236}">
                <a16:creationId xmlns:a16="http://schemas.microsoft.com/office/drawing/2014/main" id="{1CA9DDE4-2B05-4DC9-9E09-FD73C43332C5}"/>
              </a:ext>
            </a:extLst>
          </p:cNvPr>
          <p:cNvSpPr/>
          <p:nvPr/>
        </p:nvSpPr>
        <p:spPr>
          <a:xfrm>
            <a:off x="3648261" y="1482396"/>
            <a:ext cx="3932848" cy="1249969"/>
          </a:xfrm>
          <a:prstGeom prst="wedgeRoundRectCallout">
            <a:avLst>
              <a:gd name="adj1" fmla="val -68235"/>
              <a:gd name="adj2" fmla="val 2438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efficient way of completing this calculation is to take one off both numbers.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F89A2E-02C0-4EBC-A640-72962016F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91184"/>
              </p:ext>
            </p:extLst>
          </p:nvPr>
        </p:nvGraphicFramePr>
        <p:xfrm>
          <a:off x="2958115" y="3078911"/>
          <a:ext cx="322777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640">
                  <a:extLst>
                    <a:ext uri="{9D8B030D-6E8A-4147-A177-3AD203B41FA5}">
                      <a16:colId xmlns:a16="http://schemas.microsoft.com/office/drawing/2014/main" val="2057271584"/>
                    </a:ext>
                  </a:extLst>
                </a:gridCol>
                <a:gridCol w="2746130">
                  <a:extLst>
                    <a:ext uri="{9D8B030D-6E8A-4147-A177-3AD203B41FA5}">
                      <a16:colId xmlns:a16="http://schemas.microsoft.com/office/drawing/2014/main" val="3565185657"/>
                    </a:ext>
                  </a:extLst>
                </a:gridCol>
              </a:tblGrid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9,010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122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8,998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2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0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8647D-5EDC-466A-8A1D-90EF23C7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3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Robbie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Prove it.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Robbie is incorrect because…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Speech Bubble: Rectangle with Corners Rounded 36">
            <a:extLst>
              <a:ext uri="{FF2B5EF4-FFF2-40B4-BE49-F238E27FC236}">
                <a16:creationId xmlns:a16="http://schemas.microsoft.com/office/drawing/2014/main" id="{1CA9DDE4-2B05-4DC9-9E09-FD73C43332C5}"/>
              </a:ext>
            </a:extLst>
          </p:cNvPr>
          <p:cNvSpPr/>
          <p:nvPr/>
        </p:nvSpPr>
        <p:spPr>
          <a:xfrm>
            <a:off x="3648261" y="1482396"/>
            <a:ext cx="3932848" cy="1249969"/>
          </a:xfrm>
          <a:prstGeom prst="wedgeRoundRectCallout">
            <a:avLst>
              <a:gd name="adj1" fmla="val -68235"/>
              <a:gd name="adj2" fmla="val 2438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efficient way of completing this calculation is to take one off both numbers.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F89A2E-02C0-4EBC-A640-72962016F40E}"/>
              </a:ext>
            </a:extLst>
          </p:cNvPr>
          <p:cNvGraphicFramePr>
            <a:graphicFrameLocks noGrp="1"/>
          </p:cNvGraphicFramePr>
          <p:nvPr/>
        </p:nvGraphicFramePr>
        <p:xfrm>
          <a:off x="2958115" y="3078911"/>
          <a:ext cx="322777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640">
                  <a:extLst>
                    <a:ext uri="{9D8B030D-6E8A-4147-A177-3AD203B41FA5}">
                      <a16:colId xmlns:a16="http://schemas.microsoft.com/office/drawing/2014/main" val="2057271584"/>
                    </a:ext>
                  </a:extLst>
                </a:gridCol>
                <a:gridCol w="2746130">
                  <a:extLst>
                    <a:ext uri="{9D8B030D-6E8A-4147-A177-3AD203B41FA5}">
                      <a16:colId xmlns:a16="http://schemas.microsoft.com/office/drawing/2014/main" val="3565185657"/>
                    </a:ext>
                  </a:extLst>
                </a:gridCol>
              </a:tblGrid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9,010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122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8,998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2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46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8647D-5EDC-466A-8A1D-90EF23C7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3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Robbie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Prove it.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Robbie is incorrect because the numbers are very close together, so it would be more efficient to count on.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9,010 – 8,998 = 12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Speech Bubble: Rectangle with Corners Rounded 36">
            <a:extLst>
              <a:ext uri="{FF2B5EF4-FFF2-40B4-BE49-F238E27FC236}">
                <a16:creationId xmlns:a16="http://schemas.microsoft.com/office/drawing/2014/main" id="{1CA9DDE4-2B05-4DC9-9E09-FD73C43332C5}"/>
              </a:ext>
            </a:extLst>
          </p:cNvPr>
          <p:cNvSpPr/>
          <p:nvPr/>
        </p:nvSpPr>
        <p:spPr>
          <a:xfrm>
            <a:off x="3648261" y="1482396"/>
            <a:ext cx="3932848" cy="1249969"/>
          </a:xfrm>
          <a:prstGeom prst="wedgeRoundRectCallout">
            <a:avLst>
              <a:gd name="adj1" fmla="val -68235"/>
              <a:gd name="adj2" fmla="val 2438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efficient way of completing this calculation is to take one off both numbers.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F89A2E-02C0-4EBC-A640-72962016F40E}"/>
              </a:ext>
            </a:extLst>
          </p:cNvPr>
          <p:cNvGraphicFramePr>
            <a:graphicFrameLocks noGrp="1"/>
          </p:cNvGraphicFramePr>
          <p:nvPr/>
        </p:nvGraphicFramePr>
        <p:xfrm>
          <a:off x="2958115" y="3078911"/>
          <a:ext cx="322777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640">
                  <a:extLst>
                    <a:ext uri="{9D8B030D-6E8A-4147-A177-3AD203B41FA5}">
                      <a16:colId xmlns:a16="http://schemas.microsoft.com/office/drawing/2014/main" val="2057271584"/>
                    </a:ext>
                  </a:extLst>
                </a:gridCol>
                <a:gridCol w="2746130">
                  <a:extLst>
                    <a:ext uri="{9D8B030D-6E8A-4147-A177-3AD203B41FA5}">
                      <a16:colId xmlns:a16="http://schemas.microsoft.com/office/drawing/2014/main" val="3565185657"/>
                    </a:ext>
                  </a:extLst>
                </a:gridCol>
              </a:tblGrid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9,010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122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8,998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2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8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3BD2C3-A794-499A-BDD2-B36C40AB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1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solving this subtraction: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2,030 – 1,980.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using both the suggested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was quickest? Why?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1" name="Speech Bubble: Rectangle with Corners Rounded 36">
            <a:extLst>
              <a:ext uri="{FF2B5EF4-FFF2-40B4-BE49-F238E27FC236}">
                <a16:creationId xmlns:a16="http://schemas.microsoft.com/office/drawing/2014/main" id="{D790FAB7-283C-493D-A9F4-2576828CED51}"/>
              </a:ext>
            </a:extLst>
          </p:cNvPr>
          <p:cNvSpPr/>
          <p:nvPr/>
        </p:nvSpPr>
        <p:spPr>
          <a:xfrm>
            <a:off x="4071467" y="1585510"/>
            <a:ext cx="2888256" cy="762357"/>
          </a:xfrm>
          <a:prstGeom prst="wedgeRoundRectCallout">
            <a:avLst>
              <a:gd name="adj1" fmla="val -61240"/>
              <a:gd name="adj2" fmla="val 2717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I’ll use the column method. </a:t>
            </a:r>
          </a:p>
        </p:txBody>
      </p:sp>
      <p:sp>
        <p:nvSpPr>
          <p:cNvPr id="22" name="Speech Bubble: Rectangle with Corners Rounded 36">
            <a:extLst>
              <a:ext uri="{FF2B5EF4-FFF2-40B4-BE49-F238E27FC236}">
                <a16:creationId xmlns:a16="http://schemas.microsoft.com/office/drawing/2014/main" id="{3A708E43-1D58-4332-AFC3-45EE52DCE08E}"/>
              </a:ext>
            </a:extLst>
          </p:cNvPr>
          <p:cNvSpPr/>
          <p:nvPr/>
        </p:nvSpPr>
        <p:spPr>
          <a:xfrm>
            <a:off x="4071467" y="3047821"/>
            <a:ext cx="2888256" cy="762357"/>
          </a:xfrm>
          <a:prstGeom prst="wedgeRoundRectCallout">
            <a:avLst>
              <a:gd name="adj1" fmla="val -61240"/>
              <a:gd name="adj2" fmla="val 2717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I’m going count on in tens.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122A44-8FB6-47B2-8EF4-7C01E55D5EB2}"/>
              </a:ext>
            </a:extLst>
          </p:cNvPr>
          <p:cNvSpPr/>
          <p:nvPr/>
        </p:nvSpPr>
        <p:spPr>
          <a:xfrm>
            <a:off x="2577737" y="2418633"/>
            <a:ext cx="1063490" cy="478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8E4BED-043B-4EC1-8D25-30747D885D71}"/>
              </a:ext>
            </a:extLst>
          </p:cNvPr>
          <p:cNvSpPr/>
          <p:nvPr/>
        </p:nvSpPr>
        <p:spPr>
          <a:xfrm>
            <a:off x="2577737" y="3817865"/>
            <a:ext cx="1063490" cy="478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Pete</a:t>
            </a:r>
          </a:p>
        </p:txBody>
      </p:sp>
    </p:spTree>
    <p:extLst>
      <p:ext uri="{BB962C8B-B14F-4D97-AF65-F5344CB8AC3E}">
        <p14:creationId xmlns:p14="http://schemas.microsoft.com/office/powerpoint/2010/main" val="340333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84CEE9-0C11-4554-8E52-A241DD61D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1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solving this subtraction: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2,030 – 1,980.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using both the suggested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was quickest? Why?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Pete’s is the quickest because...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Speech Bubble: Rectangle with Corners Rounded 36">
            <a:extLst>
              <a:ext uri="{FF2B5EF4-FFF2-40B4-BE49-F238E27FC236}">
                <a16:creationId xmlns:a16="http://schemas.microsoft.com/office/drawing/2014/main" id="{82A53430-B7D3-4EC0-B2E7-A50F5F6FB04E}"/>
              </a:ext>
            </a:extLst>
          </p:cNvPr>
          <p:cNvSpPr/>
          <p:nvPr/>
        </p:nvSpPr>
        <p:spPr>
          <a:xfrm>
            <a:off x="4071467" y="1585510"/>
            <a:ext cx="2888256" cy="762357"/>
          </a:xfrm>
          <a:prstGeom prst="wedgeRoundRectCallout">
            <a:avLst>
              <a:gd name="adj1" fmla="val -61240"/>
              <a:gd name="adj2" fmla="val 2717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I’ll use the column method. </a:t>
            </a:r>
          </a:p>
        </p:txBody>
      </p:sp>
      <p:sp>
        <p:nvSpPr>
          <p:cNvPr id="13" name="Speech Bubble: Rectangle with Corners Rounded 36">
            <a:extLst>
              <a:ext uri="{FF2B5EF4-FFF2-40B4-BE49-F238E27FC236}">
                <a16:creationId xmlns:a16="http://schemas.microsoft.com/office/drawing/2014/main" id="{E852CF2B-E553-4675-802E-E74EE5B3E704}"/>
              </a:ext>
            </a:extLst>
          </p:cNvPr>
          <p:cNvSpPr/>
          <p:nvPr/>
        </p:nvSpPr>
        <p:spPr>
          <a:xfrm>
            <a:off x="4071467" y="3047821"/>
            <a:ext cx="2888256" cy="762357"/>
          </a:xfrm>
          <a:prstGeom prst="wedgeRoundRectCallout">
            <a:avLst>
              <a:gd name="adj1" fmla="val -61240"/>
              <a:gd name="adj2" fmla="val 2717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I’m going count on in tens.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1993B8-B50A-45EF-8D56-8FEE014448AE}"/>
              </a:ext>
            </a:extLst>
          </p:cNvPr>
          <p:cNvSpPr/>
          <p:nvPr/>
        </p:nvSpPr>
        <p:spPr>
          <a:xfrm>
            <a:off x="2577737" y="2418633"/>
            <a:ext cx="1063490" cy="478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Tia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9E1502-B018-4184-BA69-3ECFA2BA1333}"/>
              </a:ext>
            </a:extLst>
          </p:cNvPr>
          <p:cNvSpPr/>
          <p:nvPr/>
        </p:nvSpPr>
        <p:spPr>
          <a:xfrm>
            <a:off x="2577737" y="3817865"/>
            <a:ext cx="1063490" cy="478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Pete</a:t>
            </a:r>
          </a:p>
        </p:txBody>
      </p:sp>
    </p:spTree>
    <p:extLst>
      <p:ext uri="{BB962C8B-B14F-4D97-AF65-F5344CB8AC3E}">
        <p14:creationId xmlns:p14="http://schemas.microsoft.com/office/powerpoint/2010/main" val="19874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84CEE9-0C11-4554-8E52-A241DD61D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61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solving this subtraction: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2,030 – 1,980.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using both the suggested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was quickest? Why?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Pete’s is the quickest because both numbers are multiples of ten and they are close together. The answer is 50.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Speech Bubble: Rectangle with Corners Rounded 36">
            <a:extLst>
              <a:ext uri="{FF2B5EF4-FFF2-40B4-BE49-F238E27FC236}">
                <a16:creationId xmlns:a16="http://schemas.microsoft.com/office/drawing/2014/main" id="{82A53430-B7D3-4EC0-B2E7-A50F5F6FB04E}"/>
              </a:ext>
            </a:extLst>
          </p:cNvPr>
          <p:cNvSpPr/>
          <p:nvPr/>
        </p:nvSpPr>
        <p:spPr>
          <a:xfrm>
            <a:off x="4071467" y="1585510"/>
            <a:ext cx="2888256" cy="762357"/>
          </a:xfrm>
          <a:prstGeom prst="wedgeRoundRectCallout">
            <a:avLst>
              <a:gd name="adj1" fmla="val -61240"/>
              <a:gd name="adj2" fmla="val 2717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I’ll use the column method. </a:t>
            </a:r>
          </a:p>
        </p:txBody>
      </p:sp>
      <p:sp>
        <p:nvSpPr>
          <p:cNvPr id="13" name="Speech Bubble: Rectangle with Corners Rounded 36">
            <a:extLst>
              <a:ext uri="{FF2B5EF4-FFF2-40B4-BE49-F238E27FC236}">
                <a16:creationId xmlns:a16="http://schemas.microsoft.com/office/drawing/2014/main" id="{E852CF2B-E553-4675-802E-E74EE5B3E704}"/>
              </a:ext>
            </a:extLst>
          </p:cNvPr>
          <p:cNvSpPr/>
          <p:nvPr/>
        </p:nvSpPr>
        <p:spPr>
          <a:xfrm>
            <a:off x="4071467" y="3047821"/>
            <a:ext cx="2888256" cy="762357"/>
          </a:xfrm>
          <a:prstGeom prst="wedgeRoundRectCallout">
            <a:avLst>
              <a:gd name="adj1" fmla="val -61240"/>
              <a:gd name="adj2" fmla="val 2717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I’m going count on in tens.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1993B8-B50A-45EF-8D56-8FEE014448AE}"/>
              </a:ext>
            </a:extLst>
          </p:cNvPr>
          <p:cNvSpPr/>
          <p:nvPr/>
        </p:nvSpPr>
        <p:spPr>
          <a:xfrm>
            <a:off x="2577737" y="2418633"/>
            <a:ext cx="1063490" cy="478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Tia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9E1502-B018-4184-BA69-3ECFA2BA1333}"/>
              </a:ext>
            </a:extLst>
          </p:cNvPr>
          <p:cNvSpPr/>
          <p:nvPr/>
        </p:nvSpPr>
        <p:spPr>
          <a:xfrm>
            <a:off x="2577737" y="3817865"/>
            <a:ext cx="1063490" cy="478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Pete</a:t>
            </a:r>
          </a:p>
        </p:txBody>
      </p:sp>
    </p:spTree>
    <p:extLst>
      <p:ext uri="{BB962C8B-B14F-4D97-AF65-F5344CB8AC3E}">
        <p14:creationId xmlns:p14="http://schemas.microsoft.com/office/powerpoint/2010/main" val="194562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most efficient way of solving the following calculation.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8B94A1-DD2E-4617-B399-D8D4161AA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16024"/>
              </p:ext>
            </p:extLst>
          </p:nvPr>
        </p:nvGraphicFramePr>
        <p:xfrm>
          <a:off x="2321999" y="1950624"/>
          <a:ext cx="45000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45011953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9534527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105869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954802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9887398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8,000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2,765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4778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4F3CEF-2808-4E58-AF7B-778D3DCCC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5873"/>
              </p:ext>
            </p:extLst>
          </p:nvPr>
        </p:nvGraphicFramePr>
        <p:xfrm>
          <a:off x="929205" y="3301009"/>
          <a:ext cx="728558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931">
                  <a:extLst>
                    <a:ext uri="{9D8B030D-6E8A-4147-A177-3AD203B41FA5}">
                      <a16:colId xmlns:a16="http://schemas.microsoft.com/office/drawing/2014/main" val="799783879"/>
                    </a:ext>
                  </a:extLst>
                </a:gridCol>
                <a:gridCol w="486897">
                  <a:extLst>
                    <a:ext uri="{9D8B030D-6E8A-4147-A177-3AD203B41FA5}">
                      <a16:colId xmlns:a16="http://schemas.microsoft.com/office/drawing/2014/main" val="2277296673"/>
                    </a:ext>
                  </a:extLst>
                </a:gridCol>
                <a:gridCol w="2103931">
                  <a:extLst>
                    <a:ext uri="{9D8B030D-6E8A-4147-A177-3AD203B41FA5}">
                      <a16:colId xmlns:a16="http://schemas.microsoft.com/office/drawing/2014/main" val="2401857411"/>
                    </a:ext>
                  </a:extLst>
                </a:gridCol>
                <a:gridCol w="486897">
                  <a:extLst>
                    <a:ext uri="{9D8B030D-6E8A-4147-A177-3AD203B41FA5}">
                      <a16:colId xmlns:a16="http://schemas.microsoft.com/office/drawing/2014/main" val="492757623"/>
                    </a:ext>
                  </a:extLst>
                </a:gridCol>
                <a:gridCol w="2103931">
                  <a:extLst>
                    <a:ext uri="{9D8B030D-6E8A-4147-A177-3AD203B41FA5}">
                      <a16:colId xmlns:a16="http://schemas.microsoft.com/office/drawing/2014/main" val="2112529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column method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count 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take one off both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73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6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most efficient way of solving the following calculation.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By taking one off both numbers, it eliminates the need to exchange, e.g. 7,999 – 2,764.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8B94A1-DD2E-4617-B399-D8D4161AA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55855"/>
              </p:ext>
            </p:extLst>
          </p:nvPr>
        </p:nvGraphicFramePr>
        <p:xfrm>
          <a:off x="2321999" y="1950624"/>
          <a:ext cx="45000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45011953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9534527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105869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954802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9887398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8,000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2,765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5,235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4778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4F3CEF-2808-4E58-AF7B-778D3DCCC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86572"/>
              </p:ext>
            </p:extLst>
          </p:nvPr>
        </p:nvGraphicFramePr>
        <p:xfrm>
          <a:off x="929205" y="3301009"/>
          <a:ext cx="728558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931">
                  <a:extLst>
                    <a:ext uri="{9D8B030D-6E8A-4147-A177-3AD203B41FA5}">
                      <a16:colId xmlns:a16="http://schemas.microsoft.com/office/drawing/2014/main" val="799783879"/>
                    </a:ext>
                  </a:extLst>
                </a:gridCol>
                <a:gridCol w="486897">
                  <a:extLst>
                    <a:ext uri="{9D8B030D-6E8A-4147-A177-3AD203B41FA5}">
                      <a16:colId xmlns:a16="http://schemas.microsoft.com/office/drawing/2014/main" val="2277296673"/>
                    </a:ext>
                  </a:extLst>
                </a:gridCol>
                <a:gridCol w="2103931">
                  <a:extLst>
                    <a:ext uri="{9D8B030D-6E8A-4147-A177-3AD203B41FA5}">
                      <a16:colId xmlns:a16="http://schemas.microsoft.com/office/drawing/2014/main" val="2401857411"/>
                    </a:ext>
                  </a:extLst>
                </a:gridCol>
                <a:gridCol w="486897">
                  <a:extLst>
                    <a:ext uri="{9D8B030D-6E8A-4147-A177-3AD203B41FA5}">
                      <a16:colId xmlns:a16="http://schemas.microsoft.com/office/drawing/2014/main" val="492757623"/>
                    </a:ext>
                  </a:extLst>
                </a:gridCol>
                <a:gridCol w="2103931">
                  <a:extLst>
                    <a:ext uri="{9D8B030D-6E8A-4147-A177-3AD203B41FA5}">
                      <a16:colId xmlns:a16="http://schemas.microsoft.com/office/drawing/2014/main" val="2112529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column method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count 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take one off both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73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7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Adding one to both numbers would be an efficient method of solving this calculation.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77345F7-9E4A-4A82-BEFA-3AFA8D91BC59}"/>
              </a:ext>
            </a:extLst>
          </p:cNvPr>
          <p:cNvSpPr/>
          <p:nvPr/>
        </p:nvSpPr>
        <p:spPr>
          <a:xfrm>
            <a:off x="2442985" y="2204796"/>
            <a:ext cx="4258030" cy="8053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6,487 – 3,399  </a:t>
            </a:r>
          </a:p>
        </p:txBody>
      </p:sp>
    </p:spTree>
    <p:extLst>
      <p:ext uri="{BB962C8B-B14F-4D97-AF65-F5344CB8AC3E}">
        <p14:creationId xmlns:p14="http://schemas.microsoft.com/office/powerpoint/2010/main" val="82870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Adding one to both numbers would be an efficient method of solving this calculation.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True, as 6,488 – 3,400 eliminates the need to exchange and could be calculated using a mental method.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answer is 3,088.</a:t>
            </a:r>
            <a:endParaRPr lang="en-GB" sz="2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77345F7-9E4A-4A82-BEFA-3AFA8D91BC59}"/>
              </a:ext>
            </a:extLst>
          </p:cNvPr>
          <p:cNvSpPr/>
          <p:nvPr/>
        </p:nvSpPr>
        <p:spPr>
          <a:xfrm>
            <a:off x="2442985" y="2204796"/>
            <a:ext cx="4258030" cy="8053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6,487 – 3,399  </a:t>
            </a:r>
          </a:p>
        </p:txBody>
      </p:sp>
    </p:spTree>
    <p:extLst>
      <p:ext uri="{BB962C8B-B14F-4D97-AF65-F5344CB8AC3E}">
        <p14:creationId xmlns:p14="http://schemas.microsoft.com/office/powerpoint/2010/main" val="347230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18A8C8-3D2E-459E-A1CA-2114225C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E3D6D0-1C44-44BF-9013-4876661E5F9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2,024 members of a music fan site. 1,998 leave the site. How many fans are left?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it by counting on to find the difference.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it by using a column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most efficient method? 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18A8C8-3D2E-459E-A1CA-2114225C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E3D6D0-1C44-44BF-9013-4876661E5F9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2,024 members of a music fan site. 1,998 leave the site. How many fans are left?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Solve it by counting on to find the difference.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Solve it by using a column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most efficient method?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numbers are close enough together to count on. A column method would require 3 exchanges.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2,024 – 1,998 = 26.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4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each subtraction next to an efficient method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1,620 – 1,585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7,945 – 4,895 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8,347 – 2,434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2060CB-F1B7-4B1A-83F3-D69AE8D01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7513"/>
              </p:ext>
            </p:extLst>
          </p:nvPr>
        </p:nvGraphicFramePr>
        <p:xfrm>
          <a:off x="974883" y="3963525"/>
          <a:ext cx="7194234" cy="1472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7117">
                  <a:extLst>
                    <a:ext uri="{9D8B030D-6E8A-4147-A177-3AD203B41FA5}">
                      <a16:colId xmlns:a16="http://schemas.microsoft.com/office/drawing/2014/main" val="2984053003"/>
                    </a:ext>
                  </a:extLst>
                </a:gridCol>
                <a:gridCol w="3597117">
                  <a:extLst>
                    <a:ext uri="{9D8B030D-6E8A-4147-A177-3AD203B41FA5}">
                      <a16:colId xmlns:a16="http://schemas.microsoft.com/office/drawing/2014/main" val="700768248"/>
                    </a:ext>
                  </a:extLst>
                </a:gridCol>
              </a:tblGrid>
              <a:tr h="49088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Counting 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64532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Column Method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273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Add on to both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42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each subtraction next to an efficient method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1,620 – 1,585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7,945 – 4,895 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8,347 – 2,434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2060CB-F1B7-4B1A-83F3-D69AE8D01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83277"/>
              </p:ext>
            </p:extLst>
          </p:nvPr>
        </p:nvGraphicFramePr>
        <p:xfrm>
          <a:off x="974883" y="3963525"/>
          <a:ext cx="7194234" cy="1472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7117">
                  <a:extLst>
                    <a:ext uri="{9D8B030D-6E8A-4147-A177-3AD203B41FA5}">
                      <a16:colId xmlns:a16="http://schemas.microsoft.com/office/drawing/2014/main" val="2984053003"/>
                    </a:ext>
                  </a:extLst>
                </a:gridCol>
                <a:gridCol w="3597117">
                  <a:extLst>
                    <a:ext uri="{9D8B030D-6E8A-4147-A177-3AD203B41FA5}">
                      <a16:colId xmlns:a16="http://schemas.microsoft.com/office/drawing/2014/main" val="700768248"/>
                    </a:ext>
                  </a:extLst>
                </a:gridCol>
              </a:tblGrid>
              <a:tr h="49088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Counting 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1,620 – 1,585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64532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Column Method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8,347 – 2,434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273"/>
                  </a:ext>
                </a:extLst>
              </a:tr>
              <a:tr h="49088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Add on to both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7,945 – 4,895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18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6144f90-c7b6-48d0-aae5-f5e9e48cc3df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AF1CE8-5BB7-4385-B55D-9124731A7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852</Words>
  <Application>Microsoft Office PowerPoint</Application>
  <PresentationFormat>On-screen Show (4:3)</PresentationFormat>
  <Paragraphs>306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Lauren March</cp:lastModifiedBy>
  <cp:revision>49</cp:revision>
  <dcterms:created xsi:type="dcterms:W3CDTF">2018-03-17T10:08:43Z</dcterms:created>
  <dcterms:modified xsi:type="dcterms:W3CDTF">2020-04-28T20:34:21Z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