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2"/>
  </p:notesMasterIdLst>
  <p:handoutMasterIdLst>
    <p:handoutMasterId r:id="rId13"/>
  </p:handoutMasterIdLst>
  <p:sldIdLst>
    <p:sldId id="275" r:id="rId2"/>
    <p:sldId id="276" r:id="rId3"/>
    <p:sldId id="278" r:id="rId4"/>
    <p:sldId id="279" r:id="rId5"/>
    <p:sldId id="289" r:id="rId6"/>
    <p:sldId id="282" r:id="rId7"/>
    <p:sldId id="284" r:id="rId8"/>
    <p:sldId id="288" r:id="rId9"/>
    <p:sldId id="277" r:id="rId10"/>
    <p:sldId id="286" r:id="rId11"/>
  </p:sldIdLst>
  <p:sldSz cx="9144000" cy="6858000" type="screen4x3"/>
  <p:notesSz cx="6858000" cy="9144000"/>
  <p:embeddedFontLst>
    <p:embeddedFont>
      <p:font typeface="Tuffy" panose="020B0603060100000000" pitchFamily="34" charset="0"/>
      <p:regular r:id="rId14"/>
      <p:bold r:id="rId15"/>
      <p:italic r:id="rId16"/>
      <p:boldItalic r:id="rId17"/>
    </p:embeddedFont>
    <p:embeddedFont>
      <p:font typeface="Tuffy-TTF" panose="020B0603060100000000"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Twinkl"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D15"/>
    <a:srgbClr val="F8BC92"/>
    <a:srgbClr val="90C7E5"/>
    <a:srgbClr val="AFDEF8"/>
    <a:srgbClr val="F08115"/>
    <a:srgbClr val="009541"/>
    <a:srgbClr val="00639A"/>
    <a:srgbClr val="0079C2"/>
    <a:srgbClr val="FAB001"/>
    <a:srgbClr val="87B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0" d="100"/>
          <a:sy n="110" d="100"/>
        </p:scale>
        <p:origin x="1542"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27/09/2019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27/09/2019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planit-maths-primary-teaching-resources-year-4/planit-maths-primary-teaching-resources-year-4-number-addition-and-subtraction/planit-maths-primary-teaching-resources-year-4-number---addition-and-subtraction-add-and-subtract-numbers-with-up-to-4-digits-using-the-formal-written-methods-of-columnar-addition-and-subtraction-where-appropriate"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Add and subtract numbers with up to 4 digits using the formal written methods of columnar addition and subtraction where appropriate.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4AC2742D-9886-473B-B8A5-BB76B9C74487}"/>
              </a:ext>
            </a:extLst>
          </p:cNvPr>
          <p:cNvSpPr/>
          <p:nvPr/>
        </p:nvSpPr>
        <p:spPr>
          <a:xfrm>
            <a:off x="6043475" y="3551038"/>
            <a:ext cx="2344875" cy="2554937"/>
          </a:xfrm>
          <a:prstGeom prst="rect">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D3714BC9-CB14-46D8-97E8-F7B2391E919C}"/>
              </a:ext>
            </a:extLst>
          </p:cNvPr>
          <p:cNvSpPr/>
          <p:nvPr/>
        </p:nvSpPr>
        <p:spPr>
          <a:xfrm>
            <a:off x="758943" y="3551038"/>
            <a:ext cx="2344875" cy="2554937"/>
          </a:xfrm>
          <a:prstGeom prst="rect">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6E1BC3E-C17F-4EF6-9681-412BCA4AF39F}"/>
              </a:ext>
            </a:extLst>
          </p:cNvPr>
          <p:cNvSpPr/>
          <p:nvPr/>
        </p:nvSpPr>
        <p:spPr>
          <a:xfrm>
            <a:off x="3331401" y="3551038"/>
            <a:ext cx="2481200" cy="2554937"/>
          </a:xfrm>
          <a:prstGeom prst="rect">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FED563C4-F37D-49E2-B20C-6E46607F6F16}"/>
              </a:ext>
            </a:extLst>
          </p:cNvPr>
          <p:cNvSpPr/>
          <p:nvPr/>
        </p:nvSpPr>
        <p:spPr>
          <a:xfrm>
            <a:off x="755652" y="1438066"/>
            <a:ext cx="7632698" cy="2006317"/>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p:cNvSpPr/>
          <p:nvPr/>
        </p:nvSpPr>
        <p:spPr>
          <a:xfrm>
            <a:off x="5793078"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5345649"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Add Two 4-Digit Numbers - More Than One Exchange</a:t>
            </a:r>
          </a:p>
        </p:txBody>
      </p:sp>
      <p:cxnSp>
        <p:nvCxnSpPr>
          <p:cNvPr id="103" name="Straight Connector 102"/>
          <p:cNvCxnSpPr/>
          <p:nvPr/>
        </p:nvCxnSpPr>
        <p:spPr>
          <a:xfrm>
            <a:off x="5793078"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443109"/>
            <a:ext cx="7632700" cy="772107"/>
          </a:xfrm>
          <a:prstGeom prst="rect">
            <a:avLst/>
          </a:prstGeom>
          <a:solidFill>
            <a:srgbClr val="E84D15"/>
          </a:solidFill>
          <a:ln w="28575">
            <a:solidFill>
              <a:srgbClr val="E84D15"/>
            </a:solidFill>
          </a:ln>
        </p:spPr>
        <p:txBody>
          <a:bodyPr wrap="square" lIns="108000" tIns="108000" rIns="108000" bIns="108000" rtlCol="0">
            <a:spAutoFit/>
          </a:bodyPr>
          <a:lstStyle/>
          <a:p>
            <a:pPr algn="just"/>
            <a:r>
              <a:rPr lang="en-GB" b="1" dirty="0">
                <a:solidFill>
                  <a:schemeClr val="bg1"/>
                </a:solidFill>
              </a:rPr>
              <a:t>Use the representations in the treasure chests to help you solve these calculations.</a:t>
            </a:r>
          </a:p>
        </p:txBody>
      </p:sp>
      <p:sp>
        <p:nvSpPr>
          <p:cNvPr id="116" name="TextBox 115">
            <a:extLst>
              <a:ext uri="{FF2B5EF4-FFF2-40B4-BE49-F238E27FC236}">
                <a16:creationId xmlns:a16="http://schemas.microsoft.com/office/drawing/2014/main" id="{3A4DFDB3-AD9B-421A-82AA-F8518637BC8A}"/>
              </a:ext>
            </a:extLst>
          </p:cNvPr>
          <p:cNvSpPr txBox="1"/>
          <p:nvPr/>
        </p:nvSpPr>
        <p:spPr>
          <a:xfrm>
            <a:off x="1090307" y="2444078"/>
            <a:ext cx="2356848" cy="307777"/>
          </a:xfrm>
          <a:prstGeom prst="rect">
            <a:avLst/>
          </a:prstGeom>
          <a:noFill/>
        </p:spPr>
        <p:txBody>
          <a:bodyPr wrap="square" lIns="0" tIns="0" rIns="0" bIns="0" rtlCol="0">
            <a:spAutoFit/>
          </a:bodyPr>
          <a:lstStyle/>
          <a:p>
            <a:r>
              <a:rPr lang="en-GB" sz="2000" dirty="0"/>
              <a:t>4385 + 3619 =</a:t>
            </a:r>
          </a:p>
        </p:txBody>
      </p:sp>
      <p:sp>
        <p:nvSpPr>
          <p:cNvPr id="117" name="TextBox 116">
            <a:extLst>
              <a:ext uri="{FF2B5EF4-FFF2-40B4-BE49-F238E27FC236}">
                <a16:creationId xmlns:a16="http://schemas.microsoft.com/office/drawing/2014/main" id="{1284074A-DA93-40BF-9791-C5B52CDF6F45}"/>
              </a:ext>
            </a:extLst>
          </p:cNvPr>
          <p:cNvSpPr txBox="1"/>
          <p:nvPr/>
        </p:nvSpPr>
        <p:spPr>
          <a:xfrm>
            <a:off x="3393501" y="2958009"/>
            <a:ext cx="2356848" cy="307777"/>
          </a:xfrm>
          <a:prstGeom prst="rect">
            <a:avLst/>
          </a:prstGeom>
          <a:noFill/>
        </p:spPr>
        <p:txBody>
          <a:bodyPr wrap="square" lIns="0" tIns="0" rIns="0" bIns="0" rtlCol="0">
            <a:spAutoFit/>
          </a:bodyPr>
          <a:lstStyle/>
          <a:p>
            <a:r>
              <a:rPr lang="en-GB" sz="2000" dirty="0">
                <a:latin typeface="Twinkl" pitchFamily="50" charset="0"/>
                <a:ea typeface="Calibri" panose="020F0502020204030204" pitchFamily="34" charset="0"/>
                <a:cs typeface="Times New Roman" panose="02020603050405020304" pitchFamily="18" charset="0"/>
              </a:rPr>
              <a:t>2864 + 1459 =</a:t>
            </a:r>
            <a:endParaRPr lang="en-GB" sz="2000" dirty="0"/>
          </a:p>
        </p:txBody>
      </p:sp>
      <p:sp>
        <p:nvSpPr>
          <p:cNvPr id="118" name="TextBox 117">
            <a:extLst>
              <a:ext uri="{FF2B5EF4-FFF2-40B4-BE49-F238E27FC236}">
                <a16:creationId xmlns:a16="http://schemas.microsoft.com/office/drawing/2014/main" id="{2FF2C4B1-3C34-48FE-8084-121D854A4075}"/>
              </a:ext>
            </a:extLst>
          </p:cNvPr>
          <p:cNvSpPr txBox="1"/>
          <p:nvPr/>
        </p:nvSpPr>
        <p:spPr>
          <a:xfrm>
            <a:off x="5368015" y="2444078"/>
            <a:ext cx="2356848" cy="307777"/>
          </a:xfrm>
          <a:prstGeom prst="rect">
            <a:avLst/>
          </a:prstGeom>
          <a:noFill/>
        </p:spPr>
        <p:txBody>
          <a:bodyPr wrap="square" lIns="0" tIns="0" rIns="0" bIns="0" rtlCol="0">
            <a:spAutoFit/>
          </a:bodyPr>
          <a:lstStyle/>
          <a:p>
            <a:r>
              <a:rPr lang="en-GB" sz="2000" dirty="0">
                <a:latin typeface="Twinkl" pitchFamily="50" charset="0"/>
                <a:ea typeface="Calibri" panose="020F0502020204030204" pitchFamily="34" charset="0"/>
                <a:cs typeface="Times New Roman" panose="02020603050405020304" pitchFamily="18" charset="0"/>
              </a:rPr>
              <a:t>5382 + 4249 =</a:t>
            </a:r>
            <a:endParaRPr lang="en-GB" sz="2000" dirty="0"/>
          </a:p>
        </p:txBody>
      </p:sp>
      <p:sp>
        <p:nvSpPr>
          <p:cNvPr id="25" name="Rectangle 24">
            <a:extLst>
              <a:ext uri="{FF2B5EF4-FFF2-40B4-BE49-F238E27FC236}">
                <a16:creationId xmlns:a16="http://schemas.microsoft.com/office/drawing/2014/main" id="{48F70233-B5D9-4ACF-AF92-1C0DEDDD2594}"/>
              </a:ext>
            </a:extLst>
          </p:cNvPr>
          <p:cNvSpPr/>
          <p:nvPr/>
        </p:nvSpPr>
        <p:spPr>
          <a:xfrm>
            <a:off x="2771097" y="2376883"/>
            <a:ext cx="972125" cy="420939"/>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ysClr val="windowText" lastClr="000000"/>
                </a:solidFill>
              </a:rPr>
              <a:t>8004</a:t>
            </a:r>
          </a:p>
        </p:txBody>
      </p:sp>
      <p:sp>
        <p:nvSpPr>
          <p:cNvPr id="161" name="Rectangle 160">
            <a:extLst>
              <a:ext uri="{FF2B5EF4-FFF2-40B4-BE49-F238E27FC236}">
                <a16:creationId xmlns:a16="http://schemas.microsoft.com/office/drawing/2014/main" id="{7A9EC08D-0BC4-4F76-9851-C0717B37251D}"/>
              </a:ext>
            </a:extLst>
          </p:cNvPr>
          <p:cNvSpPr/>
          <p:nvPr/>
        </p:nvSpPr>
        <p:spPr>
          <a:xfrm>
            <a:off x="5123276" y="2890814"/>
            <a:ext cx="972125" cy="420939"/>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ysClr val="windowText" lastClr="000000"/>
                </a:solidFill>
              </a:rPr>
              <a:t>4323</a:t>
            </a:r>
          </a:p>
        </p:txBody>
      </p:sp>
      <p:sp>
        <p:nvSpPr>
          <p:cNvPr id="162" name="Rectangle 161">
            <a:extLst>
              <a:ext uri="{FF2B5EF4-FFF2-40B4-BE49-F238E27FC236}">
                <a16:creationId xmlns:a16="http://schemas.microsoft.com/office/drawing/2014/main" id="{4579DD48-AAB7-40D7-8528-53774DF01062}"/>
              </a:ext>
            </a:extLst>
          </p:cNvPr>
          <p:cNvSpPr/>
          <p:nvPr/>
        </p:nvSpPr>
        <p:spPr>
          <a:xfrm>
            <a:off x="7121454" y="2376883"/>
            <a:ext cx="972125" cy="420939"/>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ysClr val="windowText" lastClr="000000"/>
                </a:solidFill>
              </a:rPr>
              <a:t>9631</a:t>
            </a:r>
          </a:p>
        </p:txBody>
      </p:sp>
      <p:pic>
        <p:nvPicPr>
          <p:cNvPr id="235" name="Picture 234">
            <a:extLst>
              <a:ext uri="{FF2B5EF4-FFF2-40B4-BE49-F238E27FC236}">
                <a16:creationId xmlns:a16="http://schemas.microsoft.com/office/drawing/2014/main" id="{96460AFF-48EE-4932-97FC-58FC1E4CA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145" y="3676009"/>
            <a:ext cx="444973" cy="444973"/>
          </a:xfrm>
          <a:prstGeom prst="rect">
            <a:avLst/>
          </a:prstGeom>
        </p:spPr>
      </p:pic>
      <p:pic>
        <p:nvPicPr>
          <p:cNvPr id="242" name="Picture 241">
            <a:extLst>
              <a:ext uri="{FF2B5EF4-FFF2-40B4-BE49-F238E27FC236}">
                <a16:creationId xmlns:a16="http://schemas.microsoft.com/office/drawing/2014/main" id="{CE525393-34E6-46C4-B9DC-13264C407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809" y="3779733"/>
            <a:ext cx="333138" cy="333138"/>
          </a:xfrm>
          <a:prstGeom prst="rect">
            <a:avLst/>
          </a:prstGeom>
        </p:spPr>
      </p:pic>
      <p:pic>
        <p:nvPicPr>
          <p:cNvPr id="244" name="Picture 243">
            <a:extLst>
              <a:ext uri="{FF2B5EF4-FFF2-40B4-BE49-F238E27FC236}">
                <a16:creationId xmlns:a16="http://schemas.microsoft.com/office/drawing/2014/main" id="{08573672-E93E-4525-90C5-4D381BD38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4527" y="3779733"/>
            <a:ext cx="333138" cy="333138"/>
          </a:xfrm>
          <a:prstGeom prst="rect">
            <a:avLst/>
          </a:prstGeom>
        </p:spPr>
      </p:pic>
      <p:pic>
        <p:nvPicPr>
          <p:cNvPr id="250" name="Picture 249">
            <a:extLst>
              <a:ext uri="{FF2B5EF4-FFF2-40B4-BE49-F238E27FC236}">
                <a16:creationId xmlns:a16="http://schemas.microsoft.com/office/drawing/2014/main" id="{F5988C2B-08D2-49E6-8AAF-FB1EC70AD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677" y="3779733"/>
            <a:ext cx="333138" cy="333138"/>
          </a:xfrm>
          <a:prstGeom prst="rect">
            <a:avLst/>
          </a:prstGeom>
        </p:spPr>
      </p:pic>
      <p:pic>
        <p:nvPicPr>
          <p:cNvPr id="252" name="Picture 251">
            <a:extLst>
              <a:ext uri="{FF2B5EF4-FFF2-40B4-BE49-F238E27FC236}">
                <a16:creationId xmlns:a16="http://schemas.microsoft.com/office/drawing/2014/main" id="{D7C887C9-8EBB-41CB-800C-511D31CAE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396" y="3779733"/>
            <a:ext cx="333138" cy="333138"/>
          </a:xfrm>
          <a:prstGeom prst="rect">
            <a:avLst/>
          </a:prstGeom>
        </p:spPr>
      </p:pic>
      <p:pic>
        <p:nvPicPr>
          <p:cNvPr id="234" name="Picture 233">
            <a:extLst>
              <a:ext uri="{FF2B5EF4-FFF2-40B4-BE49-F238E27FC236}">
                <a16:creationId xmlns:a16="http://schemas.microsoft.com/office/drawing/2014/main" id="{CD9A2FCB-3E32-40CF-9D21-6F7C41C24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145" y="4159237"/>
            <a:ext cx="444973" cy="444973"/>
          </a:xfrm>
          <a:prstGeom prst="rect">
            <a:avLst/>
          </a:prstGeom>
        </p:spPr>
      </p:pic>
      <p:pic>
        <p:nvPicPr>
          <p:cNvPr id="243" name="Picture 242">
            <a:extLst>
              <a:ext uri="{FF2B5EF4-FFF2-40B4-BE49-F238E27FC236}">
                <a16:creationId xmlns:a16="http://schemas.microsoft.com/office/drawing/2014/main" id="{B16EE3D4-680E-4B55-AD0C-D58DE707CB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809" y="4258749"/>
            <a:ext cx="333138" cy="333138"/>
          </a:xfrm>
          <a:prstGeom prst="rect">
            <a:avLst/>
          </a:prstGeom>
        </p:spPr>
      </p:pic>
      <p:pic>
        <p:nvPicPr>
          <p:cNvPr id="245" name="Picture 244">
            <a:extLst>
              <a:ext uri="{FF2B5EF4-FFF2-40B4-BE49-F238E27FC236}">
                <a16:creationId xmlns:a16="http://schemas.microsoft.com/office/drawing/2014/main" id="{78344D85-53B9-4363-B441-A542056CF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4527" y="4258749"/>
            <a:ext cx="333138" cy="333138"/>
          </a:xfrm>
          <a:prstGeom prst="rect">
            <a:avLst/>
          </a:prstGeom>
        </p:spPr>
      </p:pic>
      <p:pic>
        <p:nvPicPr>
          <p:cNvPr id="251" name="Picture 250">
            <a:extLst>
              <a:ext uri="{FF2B5EF4-FFF2-40B4-BE49-F238E27FC236}">
                <a16:creationId xmlns:a16="http://schemas.microsoft.com/office/drawing/2014/main" id="{BDA84164-DC2B-42D1-88B5-0FA3C8B2D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677" y="4258749"/>
            <a:ext cx="333138" cy="333138"/>
          </a:xfrm>
          <a:prstGeom prst="rect">
            <a:avLst/>
          </a:prstGeom>
        </p:spPr>
      </p:pic>
      <p:pic>
        <p:nvPicPr>
          <p:cNvPr id="253" name="Picture 252">
            <a:extLst>
              <a:ext uri="{FF2B5EF4-FFF2-40B4-BE49-F238E27FC236}">
                <a16:creationId xmlns:a16="http://schemas.microsoft.com/office/drawing/2014/main" id="{F1673A11-44F8-45B2-B786-875A16C3A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396" y="4258749"/>
            <a:ext cx="333138" cy="333138"/>
          </a:xfrm>
          <a:prstGeom prst="rect">
            <a:avLst/>
          </a:prstGeom>
        </p:spPr>
      </p:pic>
      <p:pic>
        <p:nvPicPr>
          <p:cNvPr id="254" name="Picture 253">
            <a:extLst>
              <a:ext uri="{FF2B5EF4-FFF2-40B4-BE49-F238E27FC236}">
                <a16:creationId xmlns:a16="http://schemas.microsoft.com/office/drawing/2014/main" id="{B307D7CC-FDC5-4385-8D78-BD8F04249F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946" y="4258749"/>
            <a:ext cx="45494" cy="333138"/>
          </a:xfrm>
          <a:prstGeom prst="rect">
            <a:avLst/>
          </a:prstGeom>
        </p:spPr>
      </p:pic>
      <p:pic>
        <p:nvPicPr>
          <p:cNvPr id="256" name="Picture 255">
            <a:extLst>
              <a:ext uri="{FF2B5EF4-FFF2-40B4-BE49-F238E27FC236}">
                <a16:creationId xmlns:a16="http://schemas.microsoft.com/office/drawing/2014/main" id="{A72C0BDC-9516-494A-A724-3B157221A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333" y="4258749"/>
            <a:ext cx="45494" cy="333138"/>
          </a:xfrm>
          <a:prstGeom prst="rect">
            <a:avLst/>
          </a:prstGeom>
        </p:spPr>
      </p:pic>
      <p:pic>
        <p:nvPicPr>
          <p:cNvPr id="257" name="Picture 256">
            <a:extLst>
              <a:ext uri="{FF2B5EF4-FFF2-40B4-BE49-F238E27FC236}">
                <a16:creationId xmlns:a16="http://schemas.microsoft.com/office/drawing/2014/main" id="{0708798B-3732-4ED5-BCB1-4A76000DB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794" y="4258749"/>
            <a:ext cx="45494" cy="333138"/>
          </a:xfrm>
          <a:prstGeom prst="rect">
            <a:avLst/>
          </a:prstGeom>
        </p:spPr>
      </p:pic>
      <p:pic>
        <p:nvPicPr>
          <p:cNvPr id="258" name="Picture 257">
            <a:extLst>
              <a:ext uri="{FF2B5EF4-FFF2-40B4-BE49-F238E27FC236}">
                <a16:creationId xmlns:a16="http://schemas.microsoft.com/office/drawing/2014/main" id="{4A76BDA0-A923-4672-BFED-DA14E54B1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946" y="3782205"/>
            <a:ext cx="45494" cy="333138"/>
          </a:xfrm>
          <a:prstGeom prst="rect">
            <a:avLst/>
          </a:prstGeom>
        </p:spPr>
      </p:pic>
      <p:pic>
        <p:nvPicPr>
          <p:cNvPr id="259" name="Picture 258">
            <a:extLst>
              <a:ext uri="{FF2B5EF4-FFF2-40B4-BE49-F238E27FC236}">
                <a16:creationId xmlns:a16="http://schemas.microsoft.com/office/drawing/2014/main" id="{A2741D02-A096-48B5-8A8A-D19E21D02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333" y="3782205"/>
            <a:ext cx="45494" cy="333138"/>
          </a:xfrm>
          <a:prstGeom prst="rect">
            <a:avLst/>
          </a:prstGeom>
        </p:spPr>
      </p:pic>
      <p:pic>
        <p:nvPicPr>
          <p:cNvPr id="260" name="Picture 259">
            <a:extLst>
              <a:ext uri="{FF2B5EF4-FFF2-40B4-BE49-F238E27FC236}">
                <a16:creationId xmlns:a16="http://schemas.microsoft.com/office/drawing/2014/main" id="{E302B085-A87B-4E81-AE63-03F0B54715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794" y="3782205"/>
            <a:ext cx="45494" cy="333138"/>
          </a:xfrm>
          <a:prstGeom prst="rect">
            <a:avLst/>
          </a:prstGeom>
        </p:spPr>
      </p:pic>
      <p:grpSp>
        <p:nvGrpSpPr>
          <p:cNvPr id="67" name="Group 66">
            <a:extLst>
              <a:ext uri="{FF2B5EF4-FFF2-40B4-BE49-F238E27FC236}">
                <a16:creationId xmlns:a16="http://schemas.microsoft.com/office/drawing/2014/main" id="{EA47756E-D01D-4C25-97F5-F72D429F7202}"/>
              </a:ext>
            </a:extLst>
          </p:cNvPr>
          <p:cNvGrpSpPr/>
          <p:nvPr/>
        </p:nvGrpSpPr>
        <p:grpSpPr>
          <a:xfrm>
            <a:off x="5656283" y="4348349"/>
            <a:ext cx="115272" cy="202622"/>
            <a:chOff x="5659810" y="4845298"/>
            <a:chExt cx="116428" cy="204657"/>
          </a:xfrm>
        </p:grpSpPr>
        <p:pic>
          <p:nvPicPr>
            <p:cNvPr id="290" name="Picture 289">
              <a:extLst>
                <a:ext uri="{FF2B5EF4-FFF2-40B4-BE49-F238E27FC236}">
                  <a16:creationId xmlns:a16="http://schemas.microsoft.com/office/drawing/2014/main" id="{ABE21B62-FFDA-4D84-89C0-BFF1DF9484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810" y="4947908"/>
              <a:ext cx="50903" cy="50738"/>
            </a:xfrm>
            <a:prstGeom prst="rect">
              <a:avLst/>
            </a:prstGeom>
          </p:spPr>
        </p:pic>
        <p:pic>
          <p:nvPicPr>
            <p:cNvPr id="291" name="Picture 290">
              <a:extLst>
                <a:ext uri="{FF2B5EF4-FFF2-40B4-BE49-F238E27FC236}">
                  <a16:creationId xmlns:a16="http://schemas.microsoft.com/office/drawing/2014/main" id="{6F99905C-C402-4729-B796-DD3DB6E7F2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810" y="4845298"/>
              <a:ext cx="50903" cy="50738"/>
            </a:xfrm>
            <a:prstGeom prst="rect">
              <a:avLst/>
            </a:prstGeom>
          </p:spPr>
        </p:pic>
        <p:pic>
          <p:nvPicPr>
            <p:cNvPr id="292" name="Picture 291">
              <a:extLst>
                <a:ext uri="{FF2B5EF4-FFF2-40B4-BE49-F238E27FC236}">
                  <a16:creationId xmlns:a16="http://schemas.microsoft.com/office/drawing/2014/main" id="{F8AC209C-4F0A-4A6B-A97D-1777513C2D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5335" y="4999217"/>
              <a:ext cx="50903" cy="50738"/>
            </a:xfrm>
            <a:prstGeom prst="rect">
              <a:avLst/>
            </a:prstGeom>
          </p:spPr>
        </p:pic>
        <p:pic>
          <p:nvPicPr>
            <p:cNvPr id="293" name="Picture 292">
              <a:extLst>
                <a:ext uri="{FF2B5EF4-FFF2-40B4-BE49-F238E27FC236}">
                  <a16:creationId xmlns:a16="http://schemas.microsoft.com/office/drawing/2014/main" id="{39D84D34-A228-4FE0-9917-DDB04EDB6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5335" y="4896603"/>
              <a:ext cx="50903" cy="50738"/>
            </a:xfrm>
            <a:prstGeom prst="rect">
              <a:avLst/>
            </a:prstGeom>
          </p:spPr>
        </p:pic>
      </p:grpSp>
      <p:pic>
        <p:nvPicPr>
          <p:cNvPr id="15" name="Picture 14">
            <a:extLst>
              <a:ext uri="{FF2B5EF4-FFF2-40B4-BE49-F238E27FC236}">
                <a16:creationId xmlns:a16="http://schemas.microsoft.com/office/drawing/2014/main" id="{336C025E-287D-4B99-891F-BDC1F8BEA8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553" y="5185421"/>
            <a:ext cx="860090" cy="878356"/>
          </a:xfrm>
          <a:prstGeom prst="rect">
            <a:avLst/>
          </a:prstGeom>
        </p:spPr>
      </p:pic>
      <p:pic>
        <p:nvPicPr>
          <p:cNvPr id="294" name="Picture 293">
            <a:extLst>
              <a:ext uri="{FF2B5EF4-FFF2-40B4-BE49-F238E27FC236}">
                <a16:creationId xmlns:a16="http://schemas.microsoft.com/office/drawing/2014/main" id="{B7D414AD-FB4F-4E5F-9FA9-F04507DEAA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145" y="5185421"/>
            <a:ext cx="860090" cy="878356"/>
          </a:xfrm>
          <a:prstGeom prst="rect">
            <a:avLst/>
          </a:prstGeom>
        </p:spPr>
      </p:pic>
      <p:pic>
        <p:nvPicPr>
          <p:cNvPr id="295" name="Picture 294">
            <a:extLst>
              <a:ext uri="{FF2B5EF4-FFF2-40B4-BE49-F238E27FC236}">
                <a16:creationId xmlns:a16="http://schemas.microsoft.com/office/drawing/2014/main" id="{222A02A2-EAFF-406F-B9FE-9658DB0557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6394" y="5185421"/>
            <a:ext cx="860090" cy="878356"/>
          </a:xfrm>
          <a:prstGeom prst="rect">
            <a:avLst/>
          </a:prstGeom>
        </p:spPr>
      </p:pic>
      <p:grpSp>
        <p:nvGrpSpPr>
          <p:cNvPr id="68" name="Group 67">
            <a:extLst>
              <a:ext uri="{FF2B5EF4-FFF2-40B4-BE49-F238E27FC236}">
                <a16:creationId xmlns:a16="http://schemas.microsoft.com/office/drawing/2014/main" id="{8CB535A1-79B3-46DD-AEE5-8BFF96103C6C}"/>
              </a:ext>
            </a:extLst>
          </p:cNvPr>
          <p:cNvGrpSpPr/>
          <p:nvPr/>
        </p:nvGrpSpPr>
        <p:grpSpPr>
          <a:xfrm>
            <a:off x="3683889" y="4799678"/>
            <a:ext cx="1903115" cy="823039"/>
            <a:chOff x="3539748" y="5061708"/>
            <a:chExt cx="1903115" cy="823039"/>
          </a:xfrm>
        </p:grpSpPr>
        <p:pic>
          <p:nvPicPr>
            <p:cNvPr id="262" name="Picture 261">
              <a:extLst>
                <a:ext uri="{FF2B5EF4-FFF2-40B4-BE49-F238E27FC236}">
                  <a16:creationId xmlns:a16="http://schemas.microsoft.com/office/drawing/2014/main" id="{77BCC144-E0A7-4BCD-A839-A214F9664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748" y="5364451"/>
              <a:ext cx="520296" cy="520296"/>
            </a:xfrm>
            <a:prstGeom prst="rect">
              <a:avLst/>
            </a:prstGeom>
          </p:spPr>
        </p:pic>
        <p:pic>
          <p:nvPicPr>
            <p:cNvPr id="263" name="Picture 262">
              <a:extLst>
                <a:ext uri="{FF2B5EF4-FFF2-40B4-BE49-F238E27FC236}">
                  <a16:creationId xmlns:a16="http://schemas.microsoft.com/office/drawing/2014/main" id="{AF7D7C8A-7E76-43B2-872F-DB70FBFF57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6977" y="5480808"/>
              <a:ext cx="389530" cy="389530"/>
            </a:xfrm>
            <a:prstGeom prst="rect">
              <a:avLst/>
            </a:prstGeom>
          </p:spPr>
        </p:pic>
        <p:pic>
          <p:nvPicPr>
            <p:cNvPr id="264" name="Picture 263">
              <a:extLst>
                <a:ext uri="{FF2B5EF4-FFF2-40B4-BE49-F238E27FC236}">
                  <a16:creationId xmlns:a16="http://schemas.microsoft.com/office/drawing/2014/main" id="{77989EAC-A9A5-4781-B6F1-B45DCA3ED6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6977" y="5061708"/>
              <a:ext cx="389530" cy="389530"/>
            </a:xfrm>
            <a:prstGeom prst="rect">
              <a:avLst/>
            </a:prstGeom>
          </p:spPr>
        </p:pic>
        <p:pic>
          <p:nvPicPr>
            <p:cNvPr id="265" name="Picture 264">
              <a:extLst>
                <a:ext uri="{FF2B5EF4-FFF2-40B4-BE49-F238E27FC236}">
                  <a16:creationId xmlns:a16="http://schemas.microsoft.com/office/drawing/2014/main" id="{63844411-5A0C-47E8-8C1A-35D6BAF433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8777" y="5480808"/>
              <a:ext cx="389530" cy="389530"/>
            </a:xfrm>
            <a:prstGeom prst="rect">
              <a:avLst/>
            </a:prstGeom>
          </p:spPr>
        </p:pic>
        <p:pic>
          <p:nvPicPr>
            <p:cNvPr id="266" name="Picture 265">
              <a:extLst>
                <a:ext uri="{FF2B5EF4-FFF2-40B4-BE49-F238E27FC236}">
                  <a16:creationId xmlns:a16="http://schemas.microsoft.com/office/drawing/2014/main" id="{15D0138A-53ED-4D97-AED0-9C24E77C0B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8777" y="5061708"/>
              <a:ext cx="389530" cy="389530"/>
            </a:xfrm>
            <a:prstGeom prst="rect">
              <a:avLst/>
            </a:prstGeom>
          </p:spPr>
        </p:pic>
        <p:pic>
          <p:nvPicPr>
            <p:cNvPr id="269" name="Picture 268">
              <a:extLst>
                <a:ext uri="{FF2B5EF4-FFF2-40B4-BE49-F238E27FC236}">
                  <a16:creationId xmlns:a16="http://schemas.microsoft.com/office/drawing/2014/main" id="{01705D2E-9D87-483F-B30F-B9E5A0F308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5638" y="5477888"/>
              <a:ext cx="53195" cy="389530"/>
            </a:xfrm>
            <a:prstGeom prst="rect">
              <a:avLst/>
            </a:prstGeom>
          </p:spPr>
        </p:pic>
        <p:pic>
          <p:nvPicPr>
            <p:cNvPr id="270" name="Picture 269">
              <a:extLst>
                <a:ext uri="{FF2B5EF4-FFF2-40B4-BE49-F238E27FC236}">
                  <a16:creationId xmlns:a16="http://schemas.microsoft.com/office/drawing/2014/main" id="{E39B1682-0C89-42C7-A305-01F8EC69A1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6125" y="5477888"/>
              <a:ext cx="53195" cy="389530"/>
            </a:xfrm>
            <a:prstGeom prst="rect">
              <a:avLst/>
            </a:prstGeom>
          </p:spPr>
        </p:pic>
        <p:pic>
          <p:nvPicPr>
            <p:cNvPr id="271" name="Picture 270">
              <a:extLst>
                <a:ext uri="{FF2B5EF4-FFF2-40B4-BE49-F238E27FC236}">
                  <a16:creationId xmlns:a16="http://schemas.microsoft.com/office/drawing/2014/main" id="{720BF4FE-15F5-4A14-BAC7-1673B2B337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1375" y="5477888"/>
              <a:ext cx="53195" cy="389530"/>
            </a:xfrm>
            <a:prstGeom prst="rect">
              <a:avLst/>
            </a:prstGeom>
          </p:spPr>
        </p:pic>
        <p:pic>
          <p:nvPicPr>
            <p:cNvPr id="272" name="Picture 271">
              <a:extLst>
                <a:ext uri="{FF2B5EF4-FFF2-40B4-BE49-F238E27FC236}">
                  <a16:creationId xmlns:a16="http://schemas.microsoft.com/office/drawing/2014/main" id="{8144505B-163B-4A97-BA60-D6A5FFC1C4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5638" y="5061708"/>
              <a:ext cx="53195" cy="389530"/>
            </a:xfrm>
            <a:prstGeom prst="rect">
              <a:avLst/>
            </a:prstGeom>
          </p:spPr>
        </p:pic>
        <p:pic>
          <p:nvPicPr>
            <p:cNvPr id="273" name="Picture 272">
              <a:extLst>
                <a:ext uri="{FF2B5EF4-FFF2-40B4-BE49-F238E27FC236}">
                  <a16:creationId xmlns:a16="http://schemas.microsoft.com/office/drawing/2014/main" id="{C286E3D0-0E05-4E5F-BBDA-4817720009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6125" y="5061708"/>
              <a:ext cx="53195" cy="389530"/>
            </a:xfrm>
            <a:prstGeom prst="rect">
              <a:avLst/>
            </a:prstGeom>
          </p:spPr>
        </p:pic>
        <p:pic>
          <p:nvPicPr>
            <p:cNvPr id="275" name="Picture 274">
              <a:extLst>
                <a:ext uri="{FF2B5EF4-FFF2-40B4-BE49-F238E27FC236}">
                  <a16:creationId xmlns:a16="http://schemas.microsoft.com/office/drawing/2014/main" id="{533C64B1-7FE4-42BA-9D21-076A2374D4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6435" y="5759914"/>
              <a:ext cx="50903" cy="50738"/>
            </a:xfrm>
            <a:prstGeom prst="rect">
              <a:avLst/>
            </a:prstGeom>
          </p:spPr>
        </p:pic>
        <p:pic>
          <p:nvPicPr>
            <p:cNvPr id="276" name="Picture 275">
              <a:extLst>
                <a:ext uri="{FF2B5EF4-FFF2-40B4-BE49-F238E27FC236}">
                  <a16:creationId xmlns:a16="http://schemas.microsoft.com/office/drawing/2014/main" id="{B979C0B9-7F28-45A9-A1D4-E84B2EAA19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6435" y="5657304"/>
              <a:ext cx="50903" cy="50738"/>
            </a:xfrm>
            <a:prstGeom prst="rect">
              <a:avLst/>
            </a:prstGeom>
          </p:spPr>
        </p:pic>
        <p:pic>
          <p:nvPicPr>
            <p:cNvPr id="277" name="Picture 276">
              <a:extLst>
                <a:ext uri="{FF2B5EF4-FFF2-40B4-BE49-F238E27FC236}">
                  <a16:creationId xmlns:a16="http://schemas.microsoft.com/office/drawing/2014/main" id="{C183A8F9-D607-48B3-9754-B1D6FF4D56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960" y="5811223"/>
              <a:ext cx="50903" cy="50738"/>
            </a:xfrm>
            <a:prstGeom prst="rect">
              <a:avLst/>
            </a:prstGeom>
          </p:spPr>
        </p:pic>
        <p:pic>
          <p:nvPicPr>
            <p:cNvPr id="278" name="Picture 277">
              <a:extLst>
                <a:ext uri="{FF2B5EF4-FFF2-40B4-BE49-F238E27FC236}">
                  <a16:creationId xmlns:a16="http://schemas.microsoft.com/office/drawing/2014/main" id="{1AB26327-5BBC-448F-B0CD-6C3AC01E6A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960" y="5708609"/>
              <a:ext cx="50903" cy="50738"/>
            </a:xfrm>
            <a:prstGeom prst="rect">
              <a:avLst/>
            </a:prstGeom>
          </p:spPr>
        </p:pic>
        <p:pic>
          <p:nvPicPr>
            <p:cNvPr id="285" name="Picture 284">
              <a:extLst>
                <a:ext uri="{FF2B5EF4-FFF2-40B4-BE49-F238E27FC236}">
                  <a16:creationId xmlns:a16="http://schemas.microsoft.com/office/drawing/2014/main" id="{BD0CA072-C478-4DAD-A52A-8B2820FAB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6435" y="5554694"/>
              <a:ext cx="50903" cy="50738"/>
            </a:xfrm>
            <a:prstGeom prst="rect">
              <a:avLst/>
            </a:prstGeom>
          </p:spPr>
        </p:pic>
        <p:pic>
          <p:nvPicPr>
            <p:cNvPr id="286" name="Picture 285">
              <a:extLst>
                <a:ext uri="{FF2B5EF4-FFF2-40B4-BE49-F238E27FC236}">
                  <a16:creationId xmlns:a16="http://schemas.microsoft.com/office/drawing/2014/main" id="{DA6AD6F2-DFA1-4035-B8C2-B3332EE766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6435" y="5452084"/>
              <a:ext cx="50903" cy="50738"/>
            </a:xfrm>
            <a:prstGeom prst="rect">
              <a:avLst/>
            </a:prstGeom>
          </p:spPr>
        </p:pic>
        <p:pic>
          <p:nvPicPr>
            <p:cNvPr id="287" name="Picture 286">
              <a:extLst>
                <a:ext uri="{FF2B5EF4-FFF2-40B4-BE49-F238E27FC236}">
                  <a16:creationId xmlns:a16="http://schemas.microsoft.com/office/drawing/2014/main" id="{CB8B8453-5DC2-4322-9BB1-55AF3A0CFC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960" y="5605999"/>
              <a:ext cx="50903" cy="50738"/>
            </a:xfrm>
            <a:prstGeom prst="rect">
              <a:avLst/>
            </a:prstGeom>
          </p:spPr>
        </p:pic>
        <p:pic>
          <p:nvPicPr>
            <p:cNvPr id="288" name="Picture 287">
              <a:extLst>
                <a:ext uri="{FF2B5EF4-FFF2-40B4-BE49-F238E27FC236}">
                  <a16:creationId xmlns:a16="http://schemas.microsoft.com/office/drawing/2014/main" id="{CB64A152-0C65-4B3C-9A36-8EA1986FB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960" y="5503389"/>
              <a:ext cx="50903" cy="50738"/>
            </a:xfrm>
            <a:prstGeom prst="rect">
              <a:avLst/>
            </a:prstGeom>
          </p:spPr>
        </p:pic>
        <p:pic>
          <p:nvPicPr>
            <p:cNvPr id="289" name="Picture 288">
              <a:extLst>
                <a:ext uri="{FF2B5EF4-FFF2-40B4-BE49-F238E27FC236}">
                  <a16:creationId xmlns:a16="http://schemas.microsoft.com/office/drawing/2014/main" id="{E85AA183-8821-42E1-B756-8956563C3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1960" y="5400779"/>
              <a:ext cx="50903" cy="50738"/>
            </a:xfrm>
            <a:prstGeom prst="rect">
              <a:avLst/>
            </a:prstGeom>
          </p:spPr>
        </p:pic>
      </p:grpSp>
      <p:graphicFrame>
        <p:nvGraphicFramePr>
          <p:cNvPr id="26" name="Table 25">
            <a:extLst>
              <a:ext uri="{FF2B5EF4-FFF2-40B4-BE49-F238E27FC236}">
                <a16:creationId xmlns:a16="http://schemas.microsoft.com/office/drawing/2014/main" id="{2EC5AA2E-9817-4190-8C29-125518D5764B}"/>
              </a:ext>
            </a:extLst>
          </p:cNvPr>
          <p:cNvGraphicFramePr>
            <a:graphicFrameLocks noGrp="1"/>
          </p:cNvGraphicFramePr>
          <p:nvPr>
            <p:extLst>
              <p:ext uri="{D42A27DB-BD31-4B8C-83A1-F6EECF244321}">
                <p14:modId xmlns:p14="http://schemas.microsoft.com/office/powerpoint/2010/main" val="60211132"/>
              </p:ext>
            </p:extLst>
          </p:nvPr>
        </p:nvGraphicFramePr>
        <p:xfrm>
          <a:off x="843235" y="3829851"/>
          <a:ext cx="2086884" cy="1472726"/>
        </p:xfrm>
        <a:graphic>
          <a:graphicData uri="http://schemas.openxmlformats.org/drawingml/2006/table">
            <a:tbl>
              <a:tblPr firstRow="1" bandRow="1">
                <a:tableStyleId>{5940675A-B579-460E-94D1-54222C63F5DA}</a:tableStyleId>
              </a:tblPr>
              <a:tblGrid>
                <a:gridCol w="521721">
                  <a:extLst>
                    <a:ext uri="{9D8B030D-6E8A-4147-A177-3AD203B41FA5}">
                      <a16:colId xmlns:a16="http://schemas.microsoft.com/office/drawing/2014/main" val="4209317995"/>
                    </a:ext>
                  </a:extLst>
                </a:gridCol>
                <a:gridCol w="521721">
                  <a:extLst>
                    <a:ext uri="{9D8B030D-6E8A-4147-A177-3AD203B41FA5}">
                      <a16:colId xmlns:a16="http://schemas.microsoft.com/office/drawing/2014/main" val="1604689080"/>
                    </a:ext>
                  </a:extLst>
                </a:gridCol>
                <a:gridCol w="521721">
                  <a:extLst>
                    <a:ext uri="{9D8B030D-6E8A-4147-A177-3AD203B41FA5}">
                      <a16:colId xmlns:a16="http://schemas.microsoft.com/office/drawing/2014/main" val="3671410284"/>
                    </a:ext>
                  </a:extLst>
                </a:gridCol>
                <a:gridCol w="521721">
                  <a:extLst>
                    <a:ext uri="{9D8B030D-6E8A-4147-A177-3AD203B41FA5}">
                      <a16:colId xmlns:a16="http://schemas.microsoft.com/office/drawing/2014/main" val="2266208963"/>
                    </a:ext>
                  </a:extLst>
                </a:gridCol>
              </a:tblGrid>
              <a:tr h="304728">
                <a:tc>
                  <a:txBody>
                    <a:bodyPr/>
                    <a:lstStyle/>
                    <a:p>
                      <a:pPr algn="ctr"/>
                      <a:r>
                        <a:rPr lang="en-GB" sz="1200" b="1" dirty="0"/>
                        <a:t>TH</a:t>
                      </a:r>
                    </a:p>
                  </a:txBody>
                  <a:tcPr marL="75138" marR="75138" marT="37569" marB="37569" anchor="ctr">
                    <a:solidFill>
                      <a:srgbClr val="90C7E5"/>
                    </a:solidFill>
                  </a:tcPr>
                </a:tc>
                <a:tc>
                  <a:txBody>
                    <a:bodyPr/>
                    <a:lstStyle/>
                    <a:p>
                      <a:pPr algn="ctr"/>
                      <a:r>
                        <a:rPr lang="en-GB" sz="1200" b="1" dirty="0"/>
                        <a:t>H</a:t>
                      </a:r>
                    </a:p>
                  </a:txBody>
                  <a:tcPr marL="75138" marR="75138" marT="37569" marB="37569" anchor="ctr">
                    <a:solidFill>
                      <a:srgbClr val="90C7E5"/>
                    </a:solidFill>
                  </a:tcPr>
                </a:tc>
                <a:tc>
                  <a:txBody>
                    <a:bodyPr/>
                    <a:lstStyle/>
                    <a:p>
                      <a:pPr algn="ctr"/>
                      <a:r>
                        <a:rPr lang="en-GB" sz="1200" b="1" dirty="0"/>
                        <a:t>T</a:t>
                      </a:r>
                    </a:p>
                  </a:txBody>
                  <a:tcPr marL="75138" marR="75138" marT="37569" marB="37569" anchor="ctr">
                    <a:solidFill>
                      <a:srgbClr val="90C7E5"/>
                    </a:solidFill>
                  </a:tcPr>
                </a:tc>
                <a:tc>
                  <a:txBody>
                    <a:bodyPr/>
                    <a:lstStyle/>
                    <a:p>
                      <a:pPr algn="ctr"/>
                      <a:r>
                        <a:rPr lang="en-GB" sz="1200" b="1" dirty="0"/>
                        <a:t>O</a:t>
                      </a:r>
                    </a:p>
                  </a:txBody>
                  <a:tcPr marL="75138" marR="75138" marT="37569" marB="37569" anchor="ctr">
                    <a:solidFill>
                      <a:srgbClr val="90C7E5"/>
                    </a:solidFill>
                  </a:tcPr>
                </a:tc>
                <a:extLst>
                  <a:ext uri="{0D108BD9-81ED-4DB2-BD59-A6C34878D82A}">
                    <a16:rowId xmlns:a16="http://schemas.microsoft.com/office/drawing/2014/main" val="3912411606"/>
                  </a:ext>
                </a:extLst>
              </a:tr>
              <a:tr h="603304">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extLst>
                  <a:ext uri="{0D108BD9-81ED-4DB2-BD59-A6C34878D82A}">
                    <a16:rowId xmlns:a16="http://schemas.microsoft.com/office/drawing/2014/main" val="2044951790"/>
                  </a:ext>
                </a:extLst>
              </a:tr>
              <a:tr h="564694">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tc>
                  <a:txBody>
                    <a:bodyPr/>
                    <a:lstStyle/>
                    <a:p>
                      <a:pPr algn="ctr"/>
                      <a:endParaRPr lang="en-GB" sz="1200" dirty="0"/>
                    </a:p>
                  </a:txBody>
                  <a:tcPr marL="75138" marR="75138" marT="37569" marB="37569">
                    <a:solidFill>
                      <a:schemeClr val="bg1"/>
                    </a:solidFill>
                  </a:tcPr>
                </a:tc>
                <a:extLst>
                  <a:ext uri="{0D108BD9-81ED-4DB2-BD59-A6C34878D82A}">
                    <a16:rowId xmlns:a16="http://schemas.microsoft.com/office/drawing/2014/main" val="1974258470"/>
                  </a:ext>
                </a:extLst>
              </a:tr>
            </a:tbl>
          </a:graphicData>
        </a:graphic>
      </p:graphicFrame>
      <p:grpSp>
        <p:nvGrpSpPr>
          <p:cNvPr id="16" name="Group 15">
            <a:extLst>
              <a:ext uri="{FF2B5EF4-FFF2-40B4-BE49-F238E27FC236}">
                <a16:creationId xmlns:a16="http://schemas.microsoft.com/office/drawing/2014/main" id="{D910F69A-A161-4739-A652-CF2ABBCA95DB}"/>
              </a:ext>
            </a:extLst>
          </p:cNvPr>
          <p:cNvGrpSpPr/>
          <p:nvPr/>
        </p:nvGrpSpPr>
        <p:grpSpPr>
          <a:xfrm>
            <a:off x="886341" y="4193370"/>
            <a:ext cx="2000673" cy="469325"/>
            <a:chOff x="937242" y="4613413"/>
            <a:chExt cx="2000673" cy="469325"/>
          </a:xfrm>
        </p:grpSpPr>
        <p:sp>
          <p:nvSpPr>
            <p:cNvPr id="54" name="Oval 53">
              <a:extLst>
                <a:ext uri="{FF2B5EF4-FFF2-40B4-BE49-F238E27FC236}">
                  <a16:creationId xmlns:a16="http://schemas.microsoft.com/office/drawing/2014/main" id="{9D3E9320-C511-4088-B40C-D4D4AE4F192B}"/>
                </a:ext>
              </a:extLst>
            </p:cNvPr>
            <p:cNvSpPr/>
            <p:nvPr/>
          </p:nvSpPr>
          <p:spPr>
            <a:xfrm>
              <a:off x="1456833" y="4618978"/>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4C4857A1-00E4-4C6E-94FE-A3E7CDB06DCE}"/>
                </a:ext>
              </a:extLst>
            </p:cNvPr>
            <p:cNvSpPr/>
            <p:nvPr/>
          </p:nvSpPr>
          <p:spPr>
            <a:xfrm>
              <a:off x="1619789" y="4618713"/>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5B22D9C9-5C60-4903-8B11-93B37275965A}"/>
                </a:ext>
              </a:extLst>
            </p:cNvPr>
            <p:cNvSpPr/>
            <p:nvPr/>
          </p:nvSpPr>
          <p:spPr>
            <a:xfrm>
              <a:off x="1783103" y="4618713"/>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ADDC229E-E1E8-4BDE-97FE-5E69DEF05256}"/>
                </a:ext>
              </a:extLst>
            </p:cNvPr>
            <p:cNvSpPr/>
            <p:nvPr/>
          </p:nvSpPr>
          <p:spPr>
            <a:xfrm>
              <a:off x="1973956" y="4622497"/>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a:extLst>
                <a:ext uri="{FF2B5EF4-FFF2-40B4-BE49-F238E27FC236}">
                  <a16:creationId xmlns:a16="http://schemas.microsoft.com/office/drawing/2014/main" id="{FF35394D-2B37-447A-8335-7BBA62E0EDBA}"/>
                </a:ext>
              </a:extLst>
            </p:cNvPr>
            <p:cNvSpPr/>
            <p:nvPr/>
          </p:nvSpPr>
          <p:spPr>
            <a:xfrm>
              <a:off x="2136912" y="4622232"/>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50DC3443-3B2E-4122-9A43-459BF529DB01}"/>
                </a:ext>
              </a:extLst>
            </p:cNvPr>
            <p:cNvSpPr/>
            <p:nvPr/>
          </p:nvSpPr>
          <p:spPr>
            <a:xfrm>
              <a:off x="2300226" y="4622232"/>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a:extLst>
                <a:ext uri="{FF2B5EF4-FFF2-40B4-BE49-F238E27FC236}">
                  <a16:creationId xmlns:a16="http://schemas.microsoft.com/office/drawing/2014/main" id="{1D86738D-9C74-414B-90CF-C9FF2A25F725}"/>
                </a:ext>
              </a:extLst>
            </p:cNvPr>
            <p:cNvSpPr/>
            <p:nvPr/>
          </p:nvSpPr>
          <p:spPr>
            <a:xfrm>
              <a:off x="1973956" y="4799907"/>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9A44FF5B-0252-4A25-B5A0-B496CDC30DA5}"/>
                </a:ext>
              </a:extLst>
            </p:cNvPr>
            <p:cNvSpPr/>
            <p:nvPr/>
          </p:nvSpPr>
          <p:spPr>
            <a:xfrm>
              <a:off x="2136912" y="4799642"/>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42492B43-D2AD-432E-8B90-561D0ADD20BC}"/>
                </a:ext>
              </a:extLst>
            </p:cNvPr>
            <p:cNvSpPr/>
            <p:nvPr/>
          </p:nvSpPr>
          <p:spPr>
            <a:xfrm>
              <a:off x="2300226" y="4799642"/>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a:extLst>
                <a:ext uri="{FF2B5EF4-FFF2-40B4-BE49-F238E27FC236}">
                  <a16:creationId xmlns:a16="http://schemas.microsoft.com/office/drawing/2014/main" id="{418A452E-9749-45AA-BA86-33CFAB7F6935}"/>
                </a:ext>
              </a:extLst>
            </p:cNvPr>
            <p:cNvSpPr/>
            <p:nvPr/>
          </p:nvSpPr>
          <p:spPr>
            <a:xfrm>
              <a:off x="1973956" y="4972100"/>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F8942CFC-E1DB-46BB-B8B9-68D0A2147BE8}"/>
                </a:ext>
              </a:extLst>
            </p:cNvPr>
            <p:cNvSpPr/>
            <p:nvPr/>
          </p:nvSpPr>
          <p:spPr>
            <a:xfrm>
              <a:off x="2136912" y="4971834"/>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extLst>
                <a:ext uri="{FF2B5EF4-FFF2-40B4-BE49-F238E27FC236}">
                  <a16:creationId xmlns:a16="http://schemas.microsoft.com/office/drawing/2014/main" id="{58A7D9D9-4715-4A14-AF7D-1B492D9997CD}"/>
                </a:ext>
              </a:extLst>
            </p:cNvPr>
            <p:cNvSpPr/>
            <p:nvPr/>
          </p:nvSpPr>
          <p:spPr>
            <a:xfrm>
              <a:off x="937242" y="4613678"/>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B0A32BC8-3308-441B-8496-32F14E9883D5}"/>
                </a:ext>
              </a:extLst>
            </p:cNvPr>
            <p:cNvSpPr/>
            <p:nvPr/>
          </p:nvSpPr>
          <p:spPr>
            <a:xfrm>
              <a:off x="1100198" y="4613413"/>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3512AF6-4F51-4269-9A6E-1D6BDDCBFF94}"/>
                </a:ext>
              </a:extLst>
            </p:cNvPr>
            <p:cNvSpPr/>
            <p:nvPr/>
          </p:nvSpPr>
          <p:spPr>
            <a:xfrm>
              <a:off x="1263512" y="4613413"/>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40797A1-D20A-4BFC-8408-BDC30DA74678}"/>
                </a:ext>
              </a:extLst>
            </p:cNvPr>
            <p:cNvSpPr/>
            <p:nvPr/>
          </p:nvSpPr>
          <p:spPr>
            <a:xfrm>
              <a:off x="937242" y="4791088"/>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a:extLst>
                <a:ext uri="{FF2B5EF4-FFF2-40B4-BE49-F238E27FC236}">
                  <a16:creationId xmlns:a16="http://schemas.microsoft.com/office/drawing/2014/main" id="{759E0188-82B8-4EC5-9EEB-B29DEB397AD3}"/>
                </a:ext>
              </a:extLst>
            </p:cNvPr>
            <p:cNvSpPr/>
            <p:nvPr/>
          </p:nvSpPr>
          <p:spPr>
            <a:xfrm>
              <a:off x="2501006" y="462249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61" name="Oval 60">
              <a:extLst>
                <a:ext uri="{FF2B5EF4-FFF2-40B4-BE49-F238E27FC236}">
                  <a16:creationId xmlns:a16="http://schemas.microsoft.com/office/drawing/2014/main" id="{9D5895E8-FC3D-4C9B-B822-ED96F23EA9FF}"/>
                </a:ext>
              </a:extLst>
            </p:cNvPr>
            <p:cNvSpPr/>
            <p:nvPr/>
          </p:nvSpPr>
          <p:spPr>
            <a:xfrm>
              <a:off x="2663962" y="4622232"/>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62" name="Oval 61">
              <a:extLst>
                <a:ext uri="{FF2B5EF4-FFF2-40B4-BE49-F238E27FC236}">
                  <a16:creationId xmlns:a16="http://schemas.microsoft.com/office/drawing/2014/main" id="{7478B574-1713-4FE7-87CE-E2EFAE5DA268}"/>
                </a:ext>
              </a:extLst>
            </p:cNvPr>
            <p:cNvSpPr/>
            <p:nvPr/>
          </p:nvSpPr>
          <p:spPr>
            <a:xfrm>
              <a:off x="2827276" y="4622232"/>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63" name="Oval 62">
              <a:extLst>
                <a:ext uri="{FF2B5EF4-FFF2-40B4-BE49-F238E27FC236}">
                  <a16:creationId xmlns:a16="http://schemas.microsoft.com/office/drawing/2014/main" id="{6C83EB12-E882-42FE-9FFA-AF9226A94FA3}"/>
                </a:ext>
              </a:extLst>
            </p:cNvPr>
            <p:cNvSpPr/>
            <p:nvPr/>
          </p:nvSpPr>
          <p:spPr>
            <a:xfrm>
              <a:off x="2501006" y="479990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64" name="Oval 63">
              <a:extLst>
                <a:ext uri="{FF2B5EF4-FFF2-40B4-BE49-F238E27FC236}">
                  <a16:creationId xmlns:a16="http://schemas.microsoft.com/office/drawing/2014/main" id="{CFB65636-44E0-46D7-96C5-26802E4701C0}"/>
                </a:ext>
              </a:extLst>
            </p:cNvPr>
            <p:cNvSpPr/>
            <p:nvPr/>
          </p:nvSpPr>
          <p:spPr>
            <a:xfrm>
              <a:off x="2663962" y="4799642"/>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grpSp>
      <p:graphicFrame>
        <p:nvGraphicFramePr>
          <p:cNvPr id="17" name="Table 16">
            <a:extLst>
              <a:ext uri="{FF2B5EF4-FFF2-40B4-BE49-F238E27FC236}">
                <a16:creationId xmlns:a16="http://schemas.microsoft.com/office/drawing/2014/main" id="{E75AE9CD-1DA8-469E-B6BB-674B6060CA5D}"/>
              </a:ext>
            </a:extLst>
          </p:cNvPr>
          <p:cNvGraphicFramePr>
            <a:graphicFrameLocks noGrp="1"/>
          </p:cNvGraphicFramePr>
          <p:nvPr>
            <p:extLst>
              <p:ext uri="{D42A27DB-BD31-4B8C-83A1-F6EECF244321}">
                <p14:modId xmlns:p14="http://schemas.microsoft.com/office/powerpoint/2010/main" val="74134865"/>
              </p:ext>
            </p:extLst>
          </p:nvPr>
        </p:nvGraphicFramePr>
        <p:xfrm>
          <a:off x="6203702" y="4303628"/>
          <a:ext cx="2107246" cy="670560"/>
        </p:xfrm>
        <a:graphic>
          <a:graphicData uri="http://schemas.openxmlformats.org/drawingml/2006/table">
            <a:tbl>
              <a:tblPr firstRow="1" bandRow="1">
                <a:tableStyleId>{5940675A-B579-460E-94D1-54222C63F5DA}</a:tableStyleId>
              </a:tblPr>
              <a:tblGrid>
                <a:gridCol w="1200008">
                  <a:extLst>
                    <a:ext uri="{9D8B030D-6E8A-4147-A177-3AD203B41FA5}">
                      <a16:colId xmlns:a16="http://schemas.microsoft.com/office/drawing/2014/main" val="1357564522"/>
                    </a:ext>
                  </a:extLst>
                </a:gridCol>
                <a:gridCol w="907238">
                  <a:extLst>
                    <a:ext uri="{9D8B030D-6E8A-4147-A177-3AD203B41FA5}">
                      <a16:colId xmlns:a16="http://schemas.microsoft.com/office/drawing/2014/main" val="3624774179"/>
                    </a:ext>
                  </a:extLst>
                </a:gridCol>
              </a:tblGrid>
              <a:tr h="304029">
                <a:tc gridSpan="2">
                  <a:txBody>
                    <a:bodyPr/>
                    <a:lstStyle/>
                    <a:p>
                      <a:pPr algn="ctr"/>
                      <a:r>
                        <a:rPr lang="en-GB" sz="1600" dirty="0"/>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hMerge="1">
                  <a:txBody>
                    <a:bodyPr/>
                    <a:lstStyle/>
                    <a:p>
                      <a:pPr algn="ctr"/>
                      <a:endParaRPr lang="en-GB" dirty="0"/>
                    </a:p>
                  </a:txBody>
                  <a:tcPr>
                    <a:solidFill>
                      <a:schemeClr val="bg1"/>
                    </a:solidFill>
                  </a:tcPr>
                </a:tc>
                <a:extLst>
                  <a:ext uri="{0D108BD9-81ED-4DB2-BD59-A6C34878D82A}">
                    <a16:rowId xmlns:a16="http://schemas.microsoft.com/office/drawing/2014/main" val="4101671938"/>
                  </a:ext>
                </a:extLst>
              </a:tr>
              <a:tr h="304029">
                <a:tc>
                  <a:txBody>
                    <a:bodyPr/>
                    <a:lstStyle/>
                    <a:p>
                      <a:pPr algn="ctr"/>
                      <a:r>
                        <a:rPr lang="en-GB" sz="1600" dirty="0"/>
                        <a:t>5382</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t>4249</a:t>
                      </a: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6366755"/>
                  </a:ext>
                </a:extLst>
              </a:tr>
            </a:tbl>
          </a:graphicData>
        </a:graphic>
      </p:graphicFrame>
      <p:sp>
        <p:nvSpPr>
          <p:cNvPr id="166" name="Oval 165">
            <a:extLst>
              <a:ext uri="{FF2B5EF4-FFF2-40B4-BE49-F238E27FC236}">
                <a16:creationId xmlns:a16="http://schemas.microsoft.com/office/drawing/2014/main" id="{F8B96ED1-021F-48FA-B526-49EA7DF408AC}"/>
              </a:ext>
            </a:extLst>
          </p:cNvPr>
          <p:cNvSpPr/>
          <p:nvPr/>
        </p:nvSpPr>
        <p:spPr>
          <a:xfrm>
            <a:off x="1405932" y="4779158"/>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Oval 166">
            <a:extLst>
              <a:ext uri="{FF2B5EF4-FFF2-40B4-BE49-F238E27FC236}">
                <a16:creationId xmlns:a16="http://schemas.microsoft.com/office/drawing/2014/main" id="{152DD86B-A124-4E80-BA97-7565E21671E4}"/>
              </a:ext>
            </a:extLst>
          </p:cNvPr>
          <p:cNvSpPr/>
          <p:nvPr/>
        </p:nvSpPr>
        <p:spPr>
          <a:xfrm>
            <a:off x="1568888" y="4778893"/>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Oval 167">
            <a:extLst>
              <a:ext uri="{FF2B5EF4-FFF2-40B4-BE49-F238E27FC236}">
                <a16:creationId xmlns:a16="http://schemas.microsoft.com/office/drawing/2014/main" id="{43B91DF9-3C6D-476A-A577-8D0B5601A113}"/>
              </a:ext>
            </a:extLst>
          </p:cNvPr>
          <p:cNvSpPr/>
          <p:nvPr/>
        </p:nvSpPr>
        <p:spPr>
          <a:xfrm>
            <a:off x="1732202" y="4778893"/>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6D681E22-097F-489E-BB2D-B015A4C9E8F1}"/>
              </a:ext>
            </a:extLst>
          </p:cNvPr>
          <p:cNvSpPr/>
          <p:nvPr/>
        </p:nvSpPr>
        <p:spPr>
          <a:xfrm>
            <a:off x="1923055" y="4779502"/>
            <a:ext cx="110639" cy="110638"/>
          </a:xfrm>
          <a:prstGeom prst="ellipse">
            <a:avLst/>
          </a:prstGeom>
          <a:solidFill>
            <a:srgbClr val="FAB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7" name="Oval 176">
            <a:extLst>
              <a:ext uri="{FF2B5EF4-FFF2-40B4-BE49-F238E27FC236}">
                <a16:creationId xmlns:a16="http://schemas.microsoft.com/office/drawing/2014/main" id="{81045E92-2438-4F6C-AFDD-550D880BD65B}"/>
              </a:ext>
            </a:extLst>
          </p:cNvPr>
          <p:cNvSpPr/>
          <p:nvPr/>
        </p:nvSpPr>
        <p:spPr>
          <a:xfrm>
            <a:off x="886341" y="4770683"/>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Oval 177">
            <a:extLst>
              <a:ext uri="{FF2B5EF4-FFF2-40B4-BE49-F238E27FC236}">
                <a16:creationId xmlns:a16="http://schemas.microsoft.com/office/drawing/2014/main" id="{5548C6F6-A5D6-4706-933B-5B4F4DEB9CBC}"/>
              </a:ext>
            </a:extLst>
          </p:cNvPr>
          <p:cNvSpPr/>
          <p:nvPr/>
        </p:nvSpPr>
        <p:spPr>
          <a:xfrm>
            <a:off x="1049297" y="4770418"/>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074CC22B-8F45-4B55-B79D-E73EE110CD2B}"/>
              </a:ext>
            </a:extLst>
          </p:cNvPr>
          <p:cNvSpPr/>
          <p:nvPr/>
        </p:nvSpPr>
        <p:spPr>
          <a:xfrm>
            <a:off x="1212611" y="4770418"/>
            <a:ext cx="110639" cy="110638"/>
          </a:xfrm>
          <a:prstGeom prst="ellipse">
            <a:avLst/>
          </a:prstGeom>
          <a:solidFill>
            <a:srgbClr val="0063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EB135517-60F1-495B-8FAA-43B870BECF92}"/>
              </a:ext>
            </a:extLst>
          </p:cNvPr>
          <p:cNvSpPr/>
          <p:nvPr/>
        </p:nvSpPr>
        <p:spPr>
          <a:xfrm>
            <a:off x="2450105" y="4779502"/>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2" name="Oval 181">
            <a:extLst>
              <a:ext uri="{FF2B5EF4-FFF2-40B4-BE49-F238E27FC236}">
                <a16:creationId xmlns:a16="http://schemas.microsoft.com/office/drawing/2014/main" id="{6C89C749-7C05-4AB7-8FD2-96564A4F8761}"/>
              </a:ext>
            </a:extLst>
          </p:cNvPr>
          <p:cNvSpPr/>
          <p:nvPr/>
        </p:nvSpPr>
        <p:spPr>
          <a:xfrm>
            <a:off x="2613061" y="477923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3" name="Oval 182">
            <a:extLst>
              <a:ext uri="{FF2B5EF4-FFF2-40B4-BE49-F238E27FC236}">
                <a16:creationId xmlns:a16="http://schemas.microsoft.com/office/drawing/2014/main" id="{7A0910C1-CD69-46D3-AEF9-3875FF4E6799}"/>
              </a:ext>
            </a:extLst>
          </p:cNvPr>
          <p:cNvSpPr/>
          <p:nvPr/>
        </p:nvSpPr>
        <p:spPr>
          <a:xfrm>
            <a:off x="2776375" y="477923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4" name="Oval 183">
            <a:extLst>
              <a:ext uri="{FF2B5EF4-FFF2-40B4-BE49-F238E27FC236}">
                <a16:creationId xmlns:a16="http://schemas.microsoft.com/office/drawing/2014/main" id="{758CFF0B-3A2A-43DA-80B4-EFC8B73BA390}"/>
              </a:ext>
            </a:extLst>
          </p:cNvPr>
          <p:cNvSpPr/>
          <p:nvPr/>
        </p:nvSpPr>
        <p:spPr>
          <a:xfrm>
            <a:off x="2450105" y="4956912"/>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5" name="Oval 184">
            <a:extLst>
              <a:ext uri="{FF2B5EF4-FFF2-40B4-BE49-F238E27FC236}">
                <a16:creationId xmlns:a16="http://schemas.microsoft.com/office/drawing/2014/main" id="{F2CB0828-C541-444C-BF51-4FE147F680DE}"/>
              </a:ext>
            </a:extLst>
          </p:cNvPr>
          <p:cNvSpPr/>
          <p:nvPr/>
        </p:nvSpPr>
        <p:spPr>
          <a:xfrm>
            <a:off x="2613061" y="495664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6" name="Oval 185">
            <a:extLst>
              <a:ext uri="{FF2B5EF4-FFF2-40B4-BE49-F238E27FC236}">
                <a16:creationId xmlns:a16="http://schemas.microsoft.com/office/drawing/2014/main" id="{0145E95D-787E-4ECE-914A-08046669D6A6}"/>
              </a:ext>
            </a:extLst>
          </p:cNvPr>
          <p:cNvSpPr/>
          <p:nvPr/>
        </p:nvSpPr>
        <p:spPr>
          <a:xfrm>
            <a:off x="2776375" y="4956647"/>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7" name="Oval 186">
            <a:extLst>
              <a:ext uri="{FF2B5EF4-FFF2-40B4-BE49-F238E27FC236}">
                <a16:creationId xmlns:a16="http://schemas.microsoft.com/office/drawing/2014/main" id="{BE3BC71D-2331-459C-B291-0D2BDFE53833}"/>
              </a:ext>
            </a:extLst>
          </p:cNvPr>
          <p:cNvSpPr/>
          <p:nvPr/>
        </p:nvSpPr>
        <p:spPr>
          <a:xfrm>
            <a:off x="2450105" y="5129105"/>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8" name="Oval 187">
            <a:extLst>
              <a:ext uri="{FF2B5EF4-FFF2-40B4-BE49-F238E27FC236}">
                <a16:creationId xmlns:a16="http://schemas.microsoft.com/office/drawing/2014/main" id="{F8C42D90-FA9B-41F5-B93B-4CE75F23A44A}"/>
              </a:ext>
            </a:extLst>
          </p:cNvPr>
          <p:cNvSpPr/>
          <p:nvPr/>
        </p:nvSpPr>
        <p:spPr>
          <a:xfrm>
            <a:off x="2613061" y="5128839"/>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89" name="Oval 188">
            <a:extLst>
              <a:ext uri="{FF2B5EF4-FFF2-40B4-BE49-F238E27FC236}">
                <a16:creationId xmlns:a16="http://schemas.microsoft.com/office/drawing/2014/main" id="{0883DEF6-ABCF-4551-8417-D1D5FFBDD93D}"/>
              </a:ext>
            </a:extLst>
          </p:cNvPr>
          <p:cNvSpPr/>
          <p:nvPr/>
        </p:nvSpPr>
        <p:spPr>
          <a:xfrm>
            <a:off x="2776375" y="5128839"/>
            <a:ext cx="110639" cy="110638"/>
          </a:xfrm>
          <a:prstGeom prst="ellipse">
            <a:avLst/>
          </a:prstGeom>
          <a:solidFill>
            <a:srgbClr val="E521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90" name="Oval 189">
            <a:extLst>
              <a:ext uri="{FF2B5EF4-FFF2-40B4-BE49-F238E27FC236}">
                <a16:creationId xmlns:a16="http://schemas.microsoft.com/office/drawing/2014/main" id="{8B1D1BC8-0A2E-4166-8EC9-57ADACD0B524}"/>
              </a:ext>
            </a:extLst>
          </p:cNvPr>
          <p:cNvSpPr/>
          <p:nvPr/>
        </p:nvSpPr>
        <p:spPr>
          <a:xfrm>
            <a:off x="1405932" y="4960133"/>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1" name="Oval 190">
            <a:extLst>
              <a:ext uri="{FF2B5EF4-FFF2-40B4-BE49-F238E27FC236}">
                <a16:creationId xmlns:a16="http://schemas.microsoft.com/office/drawing/2014/main" id="{A2DBE129-675E-4DE6-B3E6-91606B69E48E}"/>
              </a:ext>
            </a:extLst>
          </p:cNvPr>
          <p:cNvSpPr/>
          <p:nvPr/>
        </p:nvSpPr>
        <p:spPr>
          <a:xfrm>
            <a:off x="1568888" y="4959868"/>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58713E30-0CC2-4E77-AE02-5EFB6A9C11DC}"/>
              </a:ext>
            </a:extLst>
          </p:cNvPr>
          <p:cNvSpPr/>
          <p:nvPr/>
        </p:nvSpPr>
        <p:spPr>
          <a:xfrm>
            <a:off x="1732202" y="4959868"/>
            <a:ext cx="110639" cy="110638"/>
          </a:xfrm>
          <a:prstGeom prst="ellipse">
            <a:avLst/>
          </a:prstGeom>
          <a:solidFill>
            <a:srgbClr val="0095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62CAD1D4-04B6-419E-89BB-4D6248CC1873}"/>
              </a:ext>
            </a:extLst>
          </p:cNvPr>
          <p:cNvCxnSpPr>
            <a:cxnSpLocks/>
          </p:cNvCxnSpPr>
          <p:nvPr/>
        </p:nvCxnSpPr>
        <p:spPr>
          <a:xfrm>
            <a:off x="3433556" y="4700827"/>
            <a:ext cx="2276887" cy="0"/>
          </a:xfrm>
          <a:prstGeom prst="line">
            <a:avLst/>
          </a:prstGeom>
          <a:ln w="19050">
            <a:solidFill>
              <a:srgbClr val="E84D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xEl>
                                              <p:pRg st="0" end="0"/>
                                            </p:txEl>
                                          </p:spTgt>
                                        </p:tgtEl>
                                        <p:attrNameLst>
                                          <p:attrName>style.visibility</p:attrName>
                                        </p:attrNameLst>
                                      </p:cBhvr>
                                      <p:to>
                                        <p:strVal val="visible"/>
                                      </p:to>
                                    </p:set>
                                    <p:animEffect transition="in" filter="fade">
                                      <p:cBhvr>
                                        <p:cTn id="12" dur="500"/>
                                        <p:tgtEl>
                                          <p:spTgt spid="16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0" end="0"/>
                                            </p:txEl>
                                          </p:spTgt>
                                        </p:tgtEl>
                                        <p:attrNameLst>
                                          <p:attrName>style.visibility</p:attrName>
                                        </p:attrNameLst>
                                      </p:cBhvr>
                                      <p:to>
                                        <p:strVal val="visible"/>
                                      </p:to>
                                    </p:set>
                                    <p:animEffect transition="in" filter="fade">
                                      <p:cBhvr>
                                        <p:cTn id="17" dur="500"/>
                                        <p:tgtEl>
                                          <p:spTgt spid="1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a:extLst>
              <a:ext uri="{FF2B5EF4-FFF2-40B4-BE49-F238E27FC236}">
                <a16:creationId xmlns:a16="http://schemas.microsoft.com/office/drawing/2014/main" id="{88EB90B1-E7CB-471E-8AD2-AB3D80CF8CBD}"/>
              </a:ext>
            </a:extLst>
          </p:cNvPr>
          <p:cNvSpPr/>
          <p:nvPr/>
        </p:nvSpPr>
        <p:spPr>
          <a:xfrm>
            <a:off x="755651" y="1443109"/>
            <a:ext cx="7632700" cy="464971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9" name="Picture 188">
            <a:extLst>
              <a:ext uri="{FF2B5EF4-FFF2-40B4-BE49-F238E27FC236}">
                <a16:creationId xmlns:a16="http://schemas.microsoft.com/office/drawing/2014/main" id="{53C32298-169F-466D-91CA-0EE4B435B2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1601" y="2332419"/>
            <a:ext cx="2265393" cy="3380186"/>
          </a:xfrm>
          <a:prstGeom prst="rect">
            <a:avLst/>
          </a:prstGeom>
        </p:spPr>
      </p:pic>
      <p:pic>
        <p:nvPicPr>
          <p:cNvPr id="6" name="Picture 5">
            <a:extLst>
              <a:ext uri="{FF2B5EF4-FFF2-40B4-BE49-F238E27FC236}">
                <a16:creationId xmlns:a16="http://schemas.microsoft.com/office/drawing/2014/main" id="{EF6E8E0D-0C55-451F-A957-A0204D11D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17" y="2223670"/>
            <a:ext cx="2339347" cy="3490532"/>
          </a:xfrm>
          <a:prstGeom prst="rect">
            <a:avLst/>
          </a:prstGeom>
        </p:spPr>
      </p:pic>
      <p:sp>
        <p:nvSpPr>
          <p:cNvPr id="40" name="Rectangle 39">
            <a:extLst>
              <a:ext uri="{FF2B5EF4-FFF2-40B4-BE49-F238E27FC236}">
                <a16:creationId xmlns:a16="http://schemas.microsoft.com/office/drawing/2014/main" id="{54E05506-E1EF-41C3-81BA-8F895BFAE3F2}"/>
              </a:ext>
            </a:extLst>
          </p:cNvPr>
          <p:cNvSpPr/>
          <p:nvPr/>
        </p:nvSpPr>
        <p:spPr>
          <a:xfrm>
            <a:off x="1326551" y="4037912"/>
            <a:ext cx="1708150" cy="12363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BC42A2EB-F68C-4BF8-914F-B585E668CA6A}"/>
              </a:ext>
            </a:extLst>
          </p:cNvPr>
          <p:cNvSpPr/>
          <p:nvPr/>
        </p:nvSpPr>
        <p:spPr>
          <a:xfrm>
            <a:off x="3908460" y="4037912"/>
            <a:ext cx="1708150" cy="12363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5793078"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5345649"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Add Two 4-Digit Numbers - More Than One Exchange</a:t>
            </a:r>
          </a:p>
        </p:txBody>
      </p:sp>
      <p:cxnSp>
        <p:nvCxnSpPr>
          <p:cNvPr id="103" name="Straight Connector 102"/>
          <p:cNvCxnSpPr/>
          <p:nvPr/>
        </p:nvCxnSpPr>
        <p:spPr>
          <a:xfrm>
            <a:off x="5793078"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C4786058-BC3C-44A6-B330-F675EE049547}"/>
              </a:ext>
            </a:extLst>
          </p:cNvPr>
          <p:cNvSpPr txBox="1"/>
          <p:nvPr/>
        </p:nvSpPr>
        <p:spPr>
          <a:xfrm>
            <a:off x="755650" y="1443109"/>
            <a:ext cx="7632700" cy="495108"/>
          </a:xfrm>
          <a:prstGeom prst="rect">
            <a:avLst/>
          </a:prstGeom>
          <a:solidFill>
            <a:srgbClr val="E84D15"/>
          </a:solidFill>
          <a:ln w="28575">
            <a:solidFill>
              <a:srgbClr val="E84D15"/>
            </a:solidFill>
          </a:ln>
        </p:spPr>
        <p:txBody>
          <a:bodyPr wrap="square" lIns="108000" tIns="108000" rIns="108000" bIns="108000" rtlCol="0">
            <a:spAutoFit/>
          </a:bodyPr>
          <a:lstStyle/>
          <a:p>
            <a:pPr algn="just"/>
            <a:r>
              <a:rPr lang="en-GB" b="1" dirty="0">
                <a:solidFill>
                  <a:schemeClr val="bg1"/>
                </a:solidFill>
              </a:rPr>
              <a:t>How many coins are in each bag?</a:t>
            </a:r>
          </a:p>
        </p:txBody>
      </p:sp>
      <p:pic>
        <p:nvPicPr>
          <p:cNvPr id="34" name="Picture 33">
            <a:extLst>
              <a:ext uri="{FF2B5EF4-FFF2-40B4-BE49-F238E27FC236}">
                <a16:creationId xmlns:a16="http://schemas.microsoft.com/office/drawing/2014/main" id="{00AA1746-66F3-41AC-B8EA-30955580C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360"/>
          <a:stretch/>
        </p:blipFill>
        <p:spPr>
          <a:xfrm>
            <a:off x="5692126" y="2584200"/>
            <a:ext cx="3259468" cy="4273800"/>
          </a:xfrm>
          <a:prstGeom prst="rect">
            <a:avLst/>
          </a:prstGeom>
        </p:spPr>
      </p:pic>
      <p:graphicFrame>
        <p:nvGraphicFramePr>
          <p:cNvPr id="166" name="Table 165">
            <a:extLst>
              <a:ext uri="{FF2B5EF4-FFF2-40B4-BE49-F238E27FC236}">
                <a16:creationId xmlns:a16="http://schemas.microsoft.com/office/drawing/2014/main" id="{8B6DB3A0-3884-40A6-9884-EBB56F936DAD}"/>
              </a:ext>
            </a:extLst>
          </p:cNvPr>
          <p:cNvGraphicFramePr>
            <a:graphicFrameLocks noGrp="1"/>
          </p:cNvGraphicFramePr>
          <p:nvPr>
            <p:extLst>
              <p:ext uri="{D42A27DB-BD31-4B8C-83A1-F6EECF244321}">
                <p14:modId xmlns:p14="http://schemas.microsoft.com/office/powerpoint/2010/main" val="1687577069"/>
              </p:ext>
            </p:extLst>
          </p:nvPr>
        </p:nvGraphicFramePr>
        <p:xfrm>
          <a:off x="1388349" y="4044262"/>
          <a:ext cx="1565505" cy="979938"/>
        </p:xfrm>
        <a:graphic>
          <a:graphicData uri="http://schemas.openxmlformats.org/drawingml/2006/table">
            <a:tbl>
              <a:tblPr firstRow="1" bandRow="1">
                <a:tableStyleId>{5C22544A-7EE6-4342-B048-85BDC9FD1C3A}</a:tableStyleId>
              </a:tblPr>
              <a:tblGrid>
                <a:gridCol w="313101">
                  <a:extLst>
                    <a:ext uri="{9D8B030D-6E8A-4147-A177-3AD203B41FA5}">
                      <a16:colId xmlns:a16="http://schemas.microsoft.com/office/drawing/2014/main" val="20000"/>
                    </a:ext>
                  </a:extLst>
                </a:gridCol>
                <a:gridCol w="313101">
                  <a:extLst>
                    <a:ext uri="{9D8B030D-6E8A-4147-A177-3AD203B41FA5}">
                      <a16:colId xmlns:a16="http://schemas.microsoft.com/office/drawing/2014/main" val="20001"/>
                    </a:ext>
                  </a:extLst>
                </a:gridCol>
                <a:gridCol w="313101">
                  <a:extLst>
                    <a:ext uri="{9D8B030D-6E8A-4147-A177-3AD203B41FA5}">
                      <a16:colId xmlns:a16="http://schemas.microsoft.com/office/drawing/2014/main" val="20002"/>
                    </a:ext>
                  </a:extLst>
                </a:gridCol>
                <a:gridCol w="313101">
                  <a:extLst>
                    <a:ext uri="{9D8B030D-6E8A-4147-A177-3AD203B41FA5}">
                      <a16:colId xmlns:a16="http://schemas.microsoft.com/office/drawing/2014/main" val="20003"/>
                    </a:ext>
                  </a:extLst>
                </a:gridCol>
                <a:gridCol w="313101">
                  <a:extLst>
                    <a:ext uri="{9D8B030D-6E8A-4147-A177-3AD203B41FA5}">
                      <a16:colId xmlns:a16="http://schemas.microsoft.com/office/drawing/2014/main" val="20004"/>
                    </a:ext>
                  </a:extLst>
                </a:gridCol>
              </a:tblGrid>
              <a:tr h="326646">
                <a:tc>
                  <a:txBody>
                    <a:bodyPr/>
                    <a:lstStyle/>
                    <a:p>
                      <a:pPr algn="ctr"/>
                      <a:endParaRPr lang="en-GB" sz="1600" b="1" dirty="0">
                        <a:solidFill>
                          <a:schemeClr val="tx1"/>
                        </a:solidFill>
                      </a:endParaRP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4</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9</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3</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7</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6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1</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2</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9</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6</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646">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547D2964-6237-464B-B904-E5D47F56EEA6}"/>
              </a:ext>
            </a:extLst>
          </p:cNvPr>
          <p:cNvSpPr/>
          <p:nvPr/>
        </p:nvSpPr>
        <p:spPr>
          <a:xfrm>
            <a:off x="2672405" y="4692924"/>
            <a:ext cx="278823" cy="338554"/>
          </a:xfrm>
          <a:prstGeom prst="rect">
            <a:avLst/>
          </a:prstGeom>
        </p:spPr>
        <p:txBody>
          <a:bodyPr wrap="square">
            <a:spAutoFit/>
          </a:bodyPr>
          <a:lstStyle/>
          <a:p>
            <a:pPr algn="ctr"/>
            <a:r>
              <a:rPr lang="en-GB" sz="1600" b="1" dirty="0">
                <a:solidFill>
                  <a:srgbClr val="009541"/>
                </a:solidFill>
              </a:rPr>
              <a:t>3</a:t>
            </a:r>
          </a:p>
        </p:txBody>
      </p:sp>
      <p:sp>
        <p:nvSpPr>
          <p:cNvPr id="174" name="Rectangle 173">
            <a:extLst>
              <a:ext uri="{FF2B5EF4-FFF2-40B4-BE49-F238E27FC236}">
                <a16:creationId xmlns:a16="http://schemas.microsoft.com/office/drawing/2014/main" id="{B386FB5F-2114-41AA-BB53-906AE0E20C1D}"/>
              </a:ext>
            </a:extLst>
          </p:cNvPr>
          <p:cNvSpPr/>
          <p:nvPr/>
        </p:nvSpPr>
        <p:spPr>
          <a:xfrm>
            <a:off x="2358215" y="4692924"/>
            <a:ext cx="278823" cy="338554"/>
          </a:xfrm>
          <a:prstGeom prst="rect">
            <a:avLst/>
          </a:prstGeom>
        </p:spPr>
        <p:txBody>
          <a:bodyPr wrap="square">
            <a:spAutoFit/>
          </a:bodyPr>
          <a:lstStyle/>
          <a:p>
            <a:pPr algn="ctr"/>
            <a:r>
              <a:rPr lang="en-GB" sz="1600" b="1" dirty="0">
                <a:solidFill>
                  <a:srgbClr val="009541"/>
                </a:solidFill>
              </a:rPr>
              <a:t>3</a:t>
            </a:r>
          </a:p>
        </p:txBody>
      </p:sp>
      <p:sp>
        <p:nvSpPr>
          <p:cNvPr id="175" name="Rectangle 174">
            <a:extLst>
              <a:ext uri="{FF2B5EF4-FFF2-40B4-BE49-F238E27FC236}">
                <a16:creationId xmlns:a16="http://schemas.microsoft.com/office/drawing/2014/main" id="{EEEB441E-DE2E-44BC-B8FC-FE23B1541494}"/>
              </a:ext>
            </a:extLst>
          </p:cNvPr>
          <p:cNvSpPr/>
          <p:nvPr/>
        </p:nvSpPr>
        <p:spPr>
          <a:xfrm>
            <a:off x="2044025" y="4692924"/>
            <a:ext cx="278823" cy="338554"/>
          </a:xfrm>
          <a:prstGeom prst="rect">
            <a:avLst/>
          </a:prstGeom>
        </p:spPr>
        <p:txBody>
          <a:bodyPr wrap="square">
            <a:spAutoFit/>
          </a:bodyPr>
          <a:lstStyle/>
          <a:p>
            <a:pPr algn="ctr"/>
            <a:r>
              <a:rPr lang="en-GB" sz="1600" b="1" dirty="0">
                <a:solidFill>
                  <a:srgbClr val="009541"/>
                </a:solidFill>
              </a:rPr>
              <a:t>2</a:t>
            </a:r>
          </a:p>
        </p:txBody>
      </p:sp>
      <p:sp>
        <p:nvSpPr>
          <p:cNvPr id="176" name="Rectangle 175">
            <a:extLst>
              <a:ext uri="{FF2B5EF4-FFF2-40B4-BE49-F238E27FC236}">
                <a16:creationId xmlns:a16="http://schemas.microsoft.com/office/drawing/2014/main" id="{B70B6439-2163-4237-BC27-8AF6959A33AF}"/>
              </a:ext>
            </a:extLst>
          </p:cNvPr>
          <p:cNvSpPr/>
          <p:nvPr/>
        </p:nvSpPr>
        <p:spPr>
          <a:xfrm>
            <a:off x="1722972" y="4692924"/>
            <a:ext cx="285686" cy="338554"/>
          </a:xfrm>
          <a:prstGeom prst="rect">
            <a:avLst/>
          </a:prstGeom>
        </p:spPr>
        <p:txBody>
          <a:bodyPr wrap="square">
            <a:spAutoFit/>
          </a:bodyPr>
          <a:lstStyle/>
          <a:p>
            <a:pPr algn="ctr"/>
            <a:r>
              <a:rPr lang="en-GB" sz="1600" b="1" dirty="0">
                <a:solidFill>
                  <a:srgbClr val="009541"/>
                </a:solidFill>
              </a:rPr>
              <a:t>6</a:t>
            </a:r>
          </a:p>
        </p:txBody>
      </p:sp>
      <p:sp>
        <p:nvSpPr>
          <p:cNvPr id="179" name="Rectangle 178">
            <a:extLst>
              <a:ext uri="{FF2B5EF4-FFF2-40B4-BE49-F238E27FC236}">
                <a16:creationId xmlns:a16="http://schemas.microsoft.com/office/drawing/2014/main" id="{56AFB1E9-EB26-4F67-B48E-66C2D1281A37}"/>
              </a:ext>
            </a:extLst>
          </p:cNvPr>
          <p:cNvSpPr/>
          <p:nvPr/>
        </p:nvSpPr>
        <p:spPr>
          <a:xfrm>
            <a:off x="2386293" y="5003583"/>
            <a:ext cx="221191" cy="276999"/>
          </a:xfrm>
          <a:prstGeom prst="rect">
            <a:avLst/>
          </a:prstGeom>
        </p:spPr>
        <p:txBody>
          <a:bodyPr wrap="square">
            <a:spAutoFit/>
          </a:bodyPr>
          <a:lstStyle/>
          <a:p>
            <a:pPr algn="ctr"/>
            <a:r>
              <a:rPr lang="en-GB" sz="1200" b="1" dirty="0">
                <a:solidFill>
                  <a:srgbClr val="009541"/>
                </a:solidFill>
              </a:rPr>
              <a:t>1</a:t>
            </a:r>
          </a:p>
        </p:txBody>
      </p:sp>
      <p:sp>
        <p:nvSpPr>
          <p:cNvPr id="180" name="Rectangle 179">
            <a:extLst>
              <a:ext uri="{FF2B5EF4-FFF2-40B4-BE49-F238E27FC236}">
                <a16:creationId xmlns:a16="http://schemas.microsoft.com/office/drawing/2014/main" id="{F903329D-163B-4958-AAE0-A3BB489600D2}"/>
              </a:ext>
            </a:extLst>
          </p:cNvPr>
          <p:cNvSpPr/>
          <p:nvPr/>
        </p:nvSpPr>
        <p:spPr>
          <a:xfrm>
            <a:off x="2070756" y="5003583"/>
            <a:ext cx="221191" cy="276999"/>
          </a:xfrm>
          <a:prstGeom prst="rect">
            <a:avLst/>
          </a:prstGeom>
        </p:spPr>
        <p:txBody>
          <a:bodyPr wrap="square">
            <a:spAutoFit/>
          </a:bodyPr>
          <a:lstStyle/>
          <a:p>
            <a:pPr algn="ctr"/>
            <a:r>
              <a:rPr lang="en-GB" sz="1200" b="1" dirty="0">
                <a:solidFill>
                  <a:srgbClr val="009541"/>
                </a:solidFill>
              </a:rPr>
              <a:t>1</a:t>
            </a:r>
          </a:p>
        </p:txBody>
      </p:sp>
      <p:sp>
        <p:nvSpPr>
          <p:cNvPr id="181" name="Rectangle 180">
            <a:extLst>
              <a:ext uri="{FF2B5EF4-FFF2-40B4-BE49-F238E27FC236}">
                <a16:creationId xmlns:a16="http://schemas.microsoft.com/office/drawing/2014/main" id="{6DC8776E-5478-4F70-B059-270F0ACBF06E}"/>
              </a:ext>
            </a:extLst>
          </p:cNvPr>
          <p:cNvSpPr/>
          <p:nvPr/>
        </p:nvSpPr>
        <p:spPr>
          <a:xfrm>
            <a:off x="1755219" y="5003583"/>
            <a:ext cx="221191" cy="276999"/>
          </a:xfrm>
          <a:prstGeom prst="rect">
            <a:avLst/>
          </a:prstGeom>
        </p:spPr>
        <p:txBody>
          <a:bodyPr wrap="square">
            <a:spAutoFit/>
          </a:bodyPr>
          <a:lstStyle/>
          <a:p>
            <a:pPr algn="ctr"/>
            <a:r>
              <a:rPr lang="en-GB" sz="1200" b="1" dirty="0">
                <a:solidFill>
                  <a:srgbClr val="009541"/>
                </a:solidFill>
              </a:rPr>
              <a:t>1</a:t>
            </a:r>
          </a:p>
        </p:txBody>
      </p:sp>
      <p:graphicFrame>
        <p:nvGraphicFramePr>
          <p:cNvPr id="199" name="Table 198">
            <a:extLst>
              <a:ext uri="{FF2B5EF4-FFF2-40B4-BE49-F238E27FC236}">
                <a16:creationId xmlns:a16="http://schemas.microsoft.com/office/drawing/2014/main" id="{E7F9D37A-561C-4C5E-9991-FCFD94AA9FA7}"/>
              </a:ext>
            </a:extLst>
          </p:cNvPr>
          <p:cNvGraphicFramePr>
            <a:graphicFrameLocks noGrp="1"/>
          </p:cNvGraphicFramePr>
          <p:nvPr>
            <p:extLst>
              <p:ext uri="{D42A27DB-BD31-4B8C-83A1-F6EECF244321}">
                <p14:modId xmlns:p14="http://schemas.microsoft.com/office/powerpoint/2010/main" val="1902120851"/>
              </p:ext>
            </p:extLst>
          </p:nvPr>
        </p:nvGraphicFramePr>
        <p:xfrm>
          <a:off x="3984228" y="4037912"/>
          <a:ext cx="1565505" cy="979938"/>
        </p:xfrm>
        <a:graphic>
          <a:graphicData uri="http://schemas.openxmlformats.org/drawingml/2006/table">
            <a:tbl>
              <a:tblPr firstRow="1" bandRow="1">
                <a:tableStyleId>{5C22544A-7EE6-4342-B048-85BDC9FD1C3A}</a:tableStyleId>
              </a:tblPr>
              <a:tblGrid>
                <a:gridCol w="313101">
                  <a:extLst>
                    <a:ext uri="{9D8B030D-6E8A-4147-A177-3AD203B41FA5}">
                      <a16:colId xmlns:a16="http://schemas.microsoft.com/office/drawing/2014/main" val="20000"/>
                    </a:ext>
                  </a:extLst>
                </a:gridCol>
                <a:gridCol w="313101">
                  <a:extLst>
                    <a:ext uri="{9D8B030D-6E8A-4147-A177-3AD203B41FA5}">
                      <a16:colId xmlns:a16="http://schemas.microsoft.com/office/drawing/2014/main" val="20001"/>
                    </a:ext>
                  </a:extLst>
                </a:gridCol>
                <a:gridCol w="313101">
                  <a:extLst>
                    <a:ext uri="{9D8B030D-6E8A-4147-A177-3AD203B41FA5}">
                      <a16:colId xmlns:a16="http://schemas.microsoft.com/office/drawing/2014/main" val="20002"/>
                    </a:ext>
                  </a:extLst>
                </a:gridCol>
                <a:gridCol w="313101">
                  <a:extLst>
                    <a:ext uri="{9D8B030D-6E8A-4147-A177-3AD203B41FA5}">
                      <a16:colId xmlns:a16="http://schemas.microsoft.com/office/drawing/2014/main" val="20003"/>
                    </a:ext>
                  </a:extLst>
                </a:gridCol>
                <a:gridCol w="313101">
                  <a:extLst>
                    <a:ext uri="{9D8B030D-6E8A-4147-A177-3AD203B41FA5}">
                      <a16:colId xmlns:a16="http://schemas.microsoft.com/office/drawing/2014/main" val="20004"/>
                    </a:ext>
                  </a:extLst>
                </a:gridCol>
              </a:tblGrid>
              <a:tr h="326646">
                <a:tc>
                  <a:txBody>
                    <a:bodyPr/>
                    <a:lstStyle/>
                    <a:p>
                      <a:pPr algn="ctr"/>
                      <a:endParaRPr lang="en-GB" sz="1600" b="1" dirty="0">
                        <a:solidFill>
                          <a:schemeClr val="tx1"/>
                        </a:solidFill>
                      </a:endParaRP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2</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6</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3</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8</a:t>
                      </a:r>
                    </a:p>
                  </a:txBody>
                  <a:tcPr marL="70091" marR="70091" marT="35045" marB="35045">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6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1</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7</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2</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9</a:t>
                      </a:r>
                    </a:p>
                  </a:txBody>
                  <a:tcPr marL="70091" marR="70091" marT="35045" marB="35045">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646">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1" dirty="0">
                        <a:solidFill>
                          <a:schemeClr val="tx1"/>
                        </a:solidFill>
                      </a:endParaRPr>
                    </a:p>
                  </a:txBody>
                  <a:tcPr marL="70091" marR="70091" marT="35045" marB="35045">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00" name="Rectangle 199">
            <a:extLst>
              <a:ext uri="{FF2B5EF4-FFF2-40B4-BE49-F238E27FC236}">
                <a16:creationId xmlns:a16="http://schemas.microsoft.com/office/drawing/2014/main" id="{9EEF15B6-2A2B-4F86-B30B-F8D066409B2C}"/>
              </a:ext>
            </a:extLst>
          </p:cNvPr>
          <p:cNvSpPr/>
          <p:nvPr/>
        </p:nvSpPr>
        <p:spPr>
          <a:xfrm>
            <a:off x="5264420" y="4686574"/>
            <a:ext cx="278823" cy="338554"/>
          </a:xfrm>
          <a:prstGeom prst="rect">
            <a:avLst/>
          </a:prstGeom>
        </p:spPr>
        <p:txBody>
          <a:bodyPr wrap="square">
            <a:spAutoFit/>
          </a:bodyPr>
          <a:lstStyle/>
          <a:p>
            <a:pPr algn="ctr"/>
            <a:r>
              <a:rPr lang="en-GB" sz="1600" b="1" dirty="0">
                <a:solidFill>
                  <a:srgbClr val="009541"/>
                </a:solidFill>
              </a:rPr>
              <a:t>7</a:t>
            </a:r>
          </a:p>
        </p:txBody>
      </p:sp>
      <p:sp>
        <p:nvSpPr>
          <p:cNvPr id="201" name="Rectangle 200">
            <a:extLst>
              <a:ext uri="{FF2B5EF4-FFF2-40B4-BE49-F238E27FC236}">
                <a16:creationId xmlns:a16="http://schemas.microsoft.com/office/drawing/2014/main" id="{99AF4441-447A-4DB9-8DB2-58E4503EC705}"/>
              </a:ext>
            </a:extLst>
          </p:cNvPr>
          <p:cNvSpPr/>
          <p:nvPr/>
        </p:nvSpPr>
        <p:spPr>
          <a:xfrm>
            <a:off x="4951426" y="4686574"/>
            <a:ext cx="278823" cy="338554"/>
          </a:xfrm>
          <a:prstGeom prst="rect">
            <a:avLst/>
          </a:prstGeom>
        </p:spPr>
        <p:txBody>
          <a:bodyPr wrap="square">
            <a:spAutoFit/>
          </a:bodyPr>
          <a:lstStyle/>
          <a:p>
            <a:pPr algn="ctr"/>
            <a:r>
              <a:rPr lang="en-GB" sz="1600" b="1" dirty="0">
                <a:solidFill>
                  <a:srgbClr val="009541"/>
                </a:solidFill>
              </a:rPr>
              <a:t>6</a:t>
            </a:r>
          </a:p>
        </p:txBody>
      </p:sp>
      <p:sp>
        <p:nvSpPr>
          <p:cNvPr id="202" name="Rectangle 201">
            <a:extLst>
              <a:ext uri="{FF2B5EF4-FFF2-40B4-BE49-F238E27FC236}">
                <a16:creationId xmlns:a16="http://schemas.microsoft.com/office/drawing/2014/main" id="{2CD30268-7823-41D9-ACC7-64597E172799}"/>
              </a:ext>
            </a:extLst>
          </p:cNvPr>
          <p:cNvSpPr/>
          <p:nvPr/>
        </p:nvSpPr>
        <p:spPr>
          <a:xfrm>
            <a:off x="4638433" y="4686574"/>
            <a:ext cx="278823" cy="338554"/>
          </a:xfrm>
          <a:prstGeom prst="rect">
            <a:avLst/>
          </a:prstGeom>
        </p:spPr>
        <p:txBody>
          <a:bodyPr wrap="square">
            <a:spAutoFit/>
          </a:bodyPr>
          <a:lstStyle/>
          <a:p>
            <a:pPr algn="ctr"/>
            <a:r>
              <a:rPr lang="en-GB" sz="1600" b="1" dirty="0">
                <a:solidFill>
                  <a:srgbClr val="009541"/>
                </a:solidFill>
              </a:rPr>
              <a:t>3</a:t>
            </a:r>
          </a:p>
        </p:txBody>
      </p:sp>
      <p:sp>
        <p:nvSpPr>
          <p:cNvPr id="203" name="Rectangle 202">
            <a:extLst>
              <a:ext uri="{FF2B5EF4-FFF2-40B4-BE49-F238E27FC236}">
                <a16:creationId xmlns:a16="http://schemas.microsoft.com/office/drawing/2014/main" id="{CFCA7DED-1608-4150-86F9-F7D30AACC377}"/>
              </a:ext>
            </a:extLst>
          </p:cNvPr>
          <p:cNvSpPr/>
          <p:nvPr/>
        </p:nvSpPr>
        <p:spPr>
          <a:xfrm>
            <a:off x="4318577" y="4686574"/>
            <a:ext cx="285686" cy="338554"/>
          </a:xfrm>
          <a:prstGeom prst="rect">
            <a:avLst/>
          </a:prstGeom>
        </p:spPr>
        <p:txBody>
          <a:bodyPr wrap="square">
            <a:spAutoFit/>
          </a:bodyPr>
          <a:lstStyle/>
          <a:p>
            <a:pPr algn="ctr"/>
            <a:r>
              <a:rPr lang="en-GB" sz="1600" b="1" dirty="0">
                <a:solidFill>
                  <a:srgbClr val="009541"/>
                </a:solidFill>
              </a:rPr>
              <a:t>4</a:t>
            </a:r>
          </a:p>
        </p:txBody>
      </p:sp>
      <p:sp>
        <p:nvSpPr>
          <p:cNvPr id="204" name="Rectangle 203">
            <a:extLst>
              <a:ext uri="{FF2B5EF4-FFF2-40B4-BE49-F238E27FC236}">
                <a16:creationId xmlns:a16="http://schemas.microsoft.com/office/drawing/2014/main" id="{E38AE1BC-46FD-41E4-97BF-A5A0DEAE77D7}"/>
              </a:ext>
            </a:extLst>
          </p:cNvPr>
          <p:cNvSpPr/>
          <p:nvPr/>
        </p:nvSpPr>
        <p:spPr>
          <a:xfrm>
            <a:off x="4988933" y="4997233"/>
            <a:ext cx="221191" cy="276999"/>
          </a:xfrm>
          <a:prstGeom prst="rect">
            <a:avLst/>
          </a:prstGeom>
        </p:spPr>
        <p:txBody>
          <a:bodyPr wrap="square">
            <a:spAutoFit/>
          </a:bodyPr>
          <a:lstStyle/>
          <a:p>
            <a:pPr algn="ctr"/>
            <a:r>
              <a:rPr lang="en-GB" sz="1200" b="1" dirty="0">
                <a:solidFill>
                  <a:srgbClr val="009541"/>
                </a:solidFill>
              </a:rPr>
              <a:t>1</a:t>
            </a:r>
          </a:p>
        </p:txBody>
      </p:sp>
      <p:sp>
        <p:nvSpPr>
          <p:cNvPr id="206" name="Rectangle 205">
            <a:extLst>
              <a:ext uri="{FF2B5EF4-FFF2-40B4-BE49-F238E27FC236}">
                <a16:creationId xmlns:a16="http://schemas.microsoft.com/office/drawing/2014/main" id="{CA237118-EC29-469E-918A-1CAC9C8F4DA1}"/>
              </a:ext>
            </a:extLst>
          </p:cNvPr>
          <p:cNvSpPr/>
          <p:nvPr/>
        </p:nvSpPr>
        <p:spPr>
          <a:xfrm>
            <a:off x="4351131" y="4997233"/>
            <a:ext cx="221191" cy="276999"/>
          </a:xfrm>
          <a:prstGeom prst="rect">
            <a:avLst/>
          </a:prstGeom>
        </p:spPr>
        <p:txBody>
          <a:bodyPr wrap="square">
            <a:spAutoFit/>
          </a:bodyPr>
          <a:lstStyle/>
          <a:p>
            <a:pPr algn="ctr"/>
            <a:r>
              <a:rPr lang="en-GB" sz="1200" b="1" dirty="0">
                <a:solidFill>
                  <a:srgbClr val="009541"/>
                </a:solidFill>
              </a:rPr>
              <a:t>1</a:t>
            </a:r>
          </a:p>
        </p:txBody>
      </p:sp>
    </p:spTree>
    <p:extLst>
      <p:ext uri="{BB962C8B-B14F-4D97-AF65-F5344CB8AC3E}">
        <p14:creationId xmlns:p14="http://schemas.microsoft.com/office/powerpoint/2010/main" val="421828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p:cTn id="16" dur="500"/>
                                        <p:tgtEl>
                                          <p:spTgt spid="17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0"/>
                                        </p:tgtEl>
                                        <p:attrNameLst>
                                          <p:attrName>style.visibility</p:attrName>
                                        </p:attrNameLst>
                                      </p:cBhvr>
                                      <p:to>
                                        <p:strVal val="visible"/>
                                      </p:to>
                                    </p:set>
                                    <p:animEffect transition="in" filter="fade">
                                      <p:cBhvr>
                                        <p:cTn id="20" dur="500"/>
                                        <p:tgtEl>
                                          <p:spTgt spid="1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5"/>
                                        </p:tgtEl>
                                        <p:attrNameLst>
                                          <p:attrName>style.visibility</p:attrName>
                                        </p:attrNameLst>
                                      </p:cBhvr>
                                      <p:to>
                                        <p:strVal val="visible"/>
                                      </p:to>
                                    </p:set>
                                    <p:animEffect transition="in" filter="fade">
                                      <p:cBhvr>
                                        <p:cTn id="25" dur="500"/>
                                        <p:tgtEl>
                                          <p:spTgt spid="17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fade">
                                      <p:cBhvr>
                                        <p:cTn id="29" dur="500"/>
                                        <p:tgtEl>
                                          <p:spTgt spid="18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6"/>
                                        </p:tgtEl>
                                        <p:attrNameLst>
                                          <p:attrName>style.visibility</p:attrName>
                                        </p:attrNameLst>
                                      </p:cBhvr>
                                      <p:to>
                                        <p:strVal val="visible"/>
                                      </p:to>
                                    </p:set>
                                    <p:animEffect transition="in" filter="fade">
                                      <p:cBhvr>
                                        <p:cTn id="34" dur="500"/>
                                        <p:tgtEl>
                                          <p:spTgt spid="1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fade">
                                      <p:cBhvr>
                                        <p:cTn id="39" dur="500"/>
                                        <p:tgtEl>
                                          <p:spTgt spid="20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4"/>
                                        </p:tgtEl>
                                        <p:attrNameLst>
                                          <p:attrName>style.visibility</p:attrName>
                                        </p:attrNameLst>
                                      </p:cBhvr>
                                      <p:to>
                                        <p:strVal val="visible"/>
                                      </p:to>
                                    </p:set>
                                    <p:animEffect transition="in" filter="fade">
                                      <p:cBhvr>
                                        <p:cTn id="43" dur="500"/>
                                        <p:tgtEl>
                                          <p:spTgt spid="20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2"/>
                                        </p:tgtEl>
                                        <p:attrNameLst>
                                          <p:attrName>style.visibility</p:attrName>
                                        </p:attrNameLst>
                                      </p:cBhvr>
                                      <p:to>
                                        <p:strVal val="visible"/>
                                      </p:to>
                                    </p:set>
                                    <p:animEffect transition="in" filter="fade">
                                      <p:cBhvr>
                                        <p:cTn id="53" dur="500"/>
                                        <p:tgtEl>
                                          <p:spTgt spid="202"/>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500"/>
                                        <p:tgtEl>
                                          <p:spTgt spid="2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3"/>
                                        </p:tgtEl>
                                        <p:attrNameLst>
                                          <p:attrName>style.visibility</p:attrName>
                                        </p:attrNameLst>
                                      </p:cBhvr>
                                      <p:to>
                                        <p:strVal val="visible"/>
                                      </p:to>
                                    </p:set>
                                    <p:animEffect transition="in" filter="fade">
                                      <p:cBhvr>
                                        <p:cTn id="6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4" grpId="0"/>
      <p:bldP spid="175" grpId="0"/>
      <p:bldP spid="176" grpId="0"/>
      <p:bldP spid="179" grpId="0"/>
      <p:bldP spid="180" grpId="0"/>
      <p:bldP spid="181" grpId="0"/>
      <p:bldP spid="200" grpId="0"/>
      <p:bldP spid="201" grpId="0"/>
      <p:bldP spid="202" grpId="0"/>
      <p:bldP spid="203" grpId="0"/>
      <p:bldP spid="204" grpId="0"/>
      <p:bldP spid="2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5345649"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Add Two 4-Digit Numbers - More Than One Exchange</a:t>
            </a:r>
          </a:p>
        </p:txBody>
      </p:sp>
      <p:sp>
        <p:nvSpPr>
          <p:cNvPr id="10" name="Rectangle 9"/>
          <p:cNvSpPr/>
          <p:nvPr/>
        </p:nvSpPr>
        <p:spPr>
          <a:xfrm>
            <a:off x="5793078"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5793078"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8CC267B-2ADE-4E41-8323-0E4F01AB0FF8}"/>
              </a:ext>
            </a:extLst>
          </p:cNvPr>
          <p:cNvSpPr/>
          <p:nvPr/>
        </p:nvSpPr>
        <p:spPr>
          <a:xfrm>
            <a:off x="755650" y="2424261"/>
            <a:ext cx="7632700" cy="3668564"/>
          </a:xfrm>
          <a:prstGeom prst="rect">
            <a:avLst/>
          </a:prstGeom>
          <a:solidFill>
            <a:srgbClr val="90C7E5"/>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Table 17">
            <a:extLst>
              <a:ext uri="{FF2B5EF4-FFF2-40B4-BE49-F238E27FC236}">
                <a16:creationId xmlns:a16="http://schemas.microsoft.com/office/drawing/2014/main" id="{A1C79A1A-9876-470A-85EE-BA77EDF93C2F}"/>
              </a:ext>
            </a:extLst>
          </p:cNvPr>
          <p:cNvGraphicFramePr>
            <a:graphicFrameLocks noGrp="1"/>
          </p:cNvGraphicFramePr>
          <p:nvPr>
            <p:extLst>
              <p:ext uri="{D42A27DB-BD31-4B8C-83A1-F6EECF244321}">
                <p14:modId xmlns:p14="http://schemas.microsoft.com/office/powerpoint/2010/main" val="3768099493"/>
              </p:ext>
            </p:extLst>
          </p:nvPr>
        </p:nvGraphicFramePr>
        <p:xfrm>
          <a:off x="1384476" y="2657769"/>
          <a:ext cx="2377900" cy="1488459"/>
        </p:xfrm>
        <a:graphic>
          <a:graphicData uri="http://schemas.openxmlformats.org/drawingml/2006/table">
            <a:tbl>
              <a:tblPr firstRow="1" bandRow="1">
                <a:tableStyleId>{5C22544A-7EE6-4342-B048-85BDC9FD1C3A}</a:tableStyleId>
              </a:tblPr>
              <a:tblGrid>
                <a:gridCol w="475580">
                  <a:extLst>
                    <a:ext uri="{9D8B030D-6E8A-4147-A177-3AD203B41FA5}">
                      <a16:colId xmlns:a16="http://schemas.microsoft.com/office/drawing/2014/main" val="20000"/>
                    </a:ext>
                  </a:extLst>
                </a:gridCol>
                <a:gridCol w="475580">
                  <a:extLst>
                    <a:ext uri="{9D8B030D-6E8A-4147-A177-3AD203B41FA5}">
                      <a16:colId xmlns:a16="http://schemas.microsoft.com/office/drawing/2014/main" val="20001"/>
                    </a:ext>
                  </a:extLst>
                </a:gridCol>
                <a:gridCol w="475580">
                  <a:extLst>
                    <a:ext uri="{9D8B030D-6E8A-4147-A177-3AD203B41FA5}">
                      <a16:colId xmlns:a16="http://schemas.microsoft.com/office/drawing/2014/main" val="20002"/>
                    </a:ext>
                  </a:extLst>
                </a:gridCol>
                <a:gridCol w="475580">
                  <a:extLst>
                    <a:ext uri="{9D8B030D-6E8A-4147-A177-3AD203B41FA5}">
                      <a16:colId xmlns:a16="http://schemas.microsoft.com/office/drawing/2014/main" val="20003"/>
                    </a:ext>
                  </a:extLst>
                </a:gridCol>
                <a:gridCol w="475580">
                  <a:extLst>
                    <a:ext uri="{9D8B030D-6E8A-4147-A177-3AD203B41FA5}">
                      <a16:colId xmlns:a16="http://schemas.microsoft.com/office/drawing/2014/main" val="20004"/>
                    </a:ext>
                  </a:extLst>
                </a:gridCol>
              </a:tblGrid>
              <a:tr h="496153">
                <a:tc>
                  <a:txBody>
                    <a:bodyPr/>
                    <a:lstStyle/>
                    <a:p>
                      <a:pPr algn="ctr"/>
                      <a:endParaRPr lang="en-GB" sz="2100" b="1" dirty="0">
                        <a:solidFill>
                          <a:schemeClr val="tx1"/>
                        </a:solidFill>
                      </a:endParaRPr>
                    </a:p>
                  </a:txBody>
                  <a:tcPr marL="106464" marR="106464" marT="53232" marB="5323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5</a:t>
                      </a:r>
                    </a:p>
                  </a:txBody>
                  <a:tcPr marL="106464" marR="106464" marT="53232" marB="5323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9</a:t>
                      </a:r>
                    </a:p>
                  </a:txBody>
                  <a:tcPr marL="106464" marR="106464" marT="53232" marB="5323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6</a:t>
                      </a:r>
                    </a:p>
                  </a:txBody>
                  <a:tcPr marL="106464" marR="106464" marT="53232" marB="5323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6</a:t>
                      </a:r>
                    </a:p>
                  </a:txBody>
                  <a:tcPr marL="106464" marR="106464" marT="53232" marB="5323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6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a:t>
                      </a:r>
                    </a:p>
                  </a:txBody>
                  <a:tcPr marL="106464" marR="106464" marT="53232" marB="5323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3</a:t>
                      </a:r>
                    </a:p>
                  </a:txBody>
                  <a:tcPr marL="106464" marR="106464" marT="53232" marB="5323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6</a:t>
                      </a:r>
                    </a:p>
                  </a:txBody>
                  <a:tcPr marL="106464" marR="106464" marT="53232" marB="5323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2</a:t>
                      </a:r>
                    </a:p>
                  </a:txBody>
                  <a:tcPr marL="106464" marR="106464" marT="53232" marB="5323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4</a:t>
                      </a:r>
                    </a:p>
                  </a:txBody>
                  <a:tcPr marL="106464" marR="106464" marT="53232" marB="5323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6153">
                <a:tc>
                  <a:txBody>
                    <a:bodyPr/>
                    <a:lstStyle/>
                    <a:p>
                      <a:pPr algn="ctr"/>
                      <a:endParaRPr lang="en-GB" sz="2100" b="1" dirty="0">
                        <a:solidFill>
                          <a:schemeClr val="tx1"/>
                        </a:solidFill>
                      </a:endParaRPr>
                    </a:p>
                  </a:txBody>
                  <a:tcPr marL="106464" marR="106464" marT="53232" marB="5323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8</a:t>
                      </a:r>
                    </a:p>
                  </a:txBody>
                  <a:tcPr marL="106464" marR="106464" marT="53232" marB="5323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15</a:t>
                      </a:r>
                    </a:p>
                  </a:txBody>
                  <a:tcPr marL="106464" marR="106464" marT="53232" marB="5323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8</a:t>
                      </a:r>
                    </a:p>
                  </a:txBody>
                  <a:tcPr marL="106464" marR="106464" marT="53232" marB="5323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100" b="1" dirty="0">
                          <a:solidFill>
                            <a:schemeClr val="tx1"/>
                          </a:solidFill>
                        </a:rPr>
                        <a:t>0</a:t>
                      </a:r>
                    </a:p>
                  </a:txBody>
                  <a:tcPr marL="106464" marR="106464" marT="53232" marB="5323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7" name="Rectangle 16">
            <a:extLst>
              <a:ext uri="{FF2B5EF4-FFF2-40B4-BE49-F238E27FC236}">
                <a16:creationId xmlns:a16="http://schemas.microsoft.com/office/drawing/2014/main" id="{39B547E4-654F-423B-A860-A009A8F99C32}"/>
              </a:ext>
            </a:extLst>
          </p:cNvPr>
          <p:cNvSpPr/>
          <p:nvPr/>
        </p:nvSpPr>
        <p:spPr>
          <a:xfrm>
            <a:off x="2930055" y="4123557"/>
            <a:ext cx="235001" cy="338554"/>
          </a:xfrm>
          <a:prstGeom prst="rect">
            <a:avLst/>
          </a:prstGeom>
        </p:spPr>
        <p:txBody>
          <a:bodyPr wrap="square">
            <a:spAutoFit/>
          </a:bodyPr>
          <a:lstStyle/>
          <a:p>
            <a:pPr algn="ctr"/>
            <a:r>
              <a:rPr lang="en-GB" sz="1600" b="1" dirty="0"/>
              <a:t>1</a:t>
            </a:r>
            <a:endParaRPr lang="en-GB" sz="1600" dirty="0"/>
          </a:p>
        </p:txBody>
      </p:sp>
      <p:sp>
        <p:nvSpPr>
          <p:cNvPr id="24" name="Oval 23">
            <a:extLst>
              <a:ext uri="{FF2B5EF4-FFF2-40B4-BE49-F238E27FC236}">
                <a16:creationId xmlns:a16="http://schemas.microsoft.com/office/drawing/2014/main" id="{231DBDCD-7AF0-4F9F-8347-D2CC330EB302}"/>
              </a:ext>
            </a:extLst>
          </p:cNvPr>
          <p:cNvSpPr/>
          <p:nvPr/>
        </p:nvSpPr>
        <p:spPr>
          <a:xfrm>
            <a:off x="2364114" y="3682065"/>
            <a:ext cx="436236" cy="436236"/>
          </a:xfrm>
          <a:prstGeom prst="ellipse">
            <a:avLst/>
          </a:prstGeom>
          <a:no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1ADDE13-324C-4615-93BC-A68F3EFC280E}"/>
              </a:ext>
            </a:extLst>
          </p:cNvPr>
          <p:cNvSpPr/>
          <p:nvPr/>
        </p:nvSpPr>
        <p:spPr>
          <a:xfrm>
            <a:off x="2834014" y="3682065"/>
            <a:ext cx="436236" cy="436236"/>
          </a:xfrm>
          <a:prstGeom prst="ellipse">
            <a:avLst/>
          </a:prstGeom>
          <a:no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2B020B-EE3D-490C-82C4-70D2E02721D4}"/>
              </a:ext>
            </a:extLst>
          </p:cNvPr>
          <p:cNvSpPr/>
          <p:nvPr/>
        </p:nvSpPr>
        <p:spPr>
          <a:xfrm>
            <a:off x="755651" y="1443109"/>
            <a:ext cx="7632700" cy="495108"/>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r>
              <a:rPr lang="en-GB" dirty="0">
                <a:solidFill>
                  <a:schemeClr val="tx1"/>
                </a:solidFill>
                <a:latin typeface="Twinkl" pitchFamily="50" charset="0"/>
                <a:ea typeface="Calibri" panose="020F0502020204030204" pitchFamily="34" charset="0"/>
                <a:cs typeface="Times New Roman" panose="02020603050405020304" pitchFamily="18" charset="0"/>
              </a:rPr>
              <a:t>Pirate </a:t>
            </a:r>
            <a:r>
              <a:rPr lang="en-GB" dirty="0" err="1">
                <a:solidFill>
                  <a:schemeClr val="tx1"/>
                </a:solidFill>
                <a:latin typeface="Twinkl" pitchFamily="50" charset="0"/>
                <a:ea typeface="Calibri" panose="020F0502020204030204" pitchFamily="34" charset="0"/>
                <a:cs typeface="Times New Roman" panose="02020603050405020304" pitchFamily="18" charset="0"/>
              </a:rPr>
              <a:t>Swashbuckle</a:t>
            </a:r>
            <a:r>
              <a:rPr lang="en-GB" dirty="0">
                <a:solidFill>
                  <a:schemeClr val="tx1"/>
                </a:solidFill>
                <a:latin typeface="Twinkl" pitchFamily="50" charset="0"/>
                <a:ea typeface="Calibri" panose="020F0502020204030204" pitchFamily="34" charset="0"/>
                <a:cs typeface="Times New Roman" panose="02020603050405020304" pitchFamily="18" charset="0"/>
              </a:rPr>
              <a:t> has completed a calculation.</a:t>
            </a:r>
          </a:p>
        </p:txBody>
      </p:sp>
      <p:sp>
        <p:nvSpPr>
          <p:cNvPr id="7" name="TextBox 6">
            <a:extLst>
              <a:ext uri="{FF2B5EF4-FFF2-40B4-BE49-F238E27FC236}">
                <a16:creationId xmlns:a16="http://schemas.microsoft.com/office/drawing/2014/main" id="{22978E61-DEF5-43A7-833F-0A4289E6A6F1}"/>
              </a:ext>
            </a:extLst>
          </p:cNvPr>
          <p:cNvSpPr txBox="1"/>
          <p:nvPr/>
        </p:nvSpPr>
        <p:spPr>
          <a:xfrm>
            <a:off x="755650" y="1929153"/>
            <a:ext cx="7632700" cy="495108"/>
          </a:xfrm>
          <a:prstGeom prst="rect">
            <a:avLst/>
          </a:prstGeom>
          <a:solidFill>
            <a:srgbClr val="E84D15"/>
          </a:solidFill>
          <a:ln w="28575">
            <a:solidFill>
              <a:srgbClr val="E84D15"/>
            </a:solidFill>
          </a:ln>
        </p:spPr>
        <p:txBody>
          <a:bodyPr wrap="square" lIns="108000" tIns="108000" rIns="108000" bIns="108000" rtlCol="0">
            <a:spAutoFit/>
          </a:bodyPr>
          <a:lstStyle/>
          <a:p>
            <a:r>
              <a:rPr lang="en-GB" b="1" dirty="0">
                <a:solidFill>
                  <a:schemeClr val="bg1"/>
                </a:solidFill>
                <a:latin typeface="Twinkl" pitchFamily="50" charset="0"/>
                <a:ea typeface="Calibri" panose="020F0502020204030204" pitchFamily="34" charset="0"/>
                <a:cs typeface="Times New Roman" panose="02020603050405020304" pitchFamily="18" charset="0"/>
              </a:rPr>
              <a:t>Explain and correct the errors in his calculation: </a:t>
            </a:r>
            <a:endParaRPr lang="en-GB" b="1" dirty="0">
              <a:solidFill>
                <a:schemeClr val="bg1"/>
              </a:solidFill>
            </a:endParaRPr>
          </a:p>
        </p:txBody>
      </p:sp>
      <p:pic>
        <p:nvPicPr>
          <p:cNvPr id="5" name="Picture 4">
            <a:extLst>
              <a:ext uri="{FF2B5EF4-FFF2-40B4-BE49-F238E27FC236}">
                <a16:creationId xmlns:a16="http://schemas.microsoft.com/office/drawing/2014/main" id="{2EAF0F22-4388-49C1-8FB3-7602C3C0B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3" t="-385" r="11599" b="56619"/>
          <a:stretch/>
        </p:blipFill>
        <p:spPr>
          <a:xfrm>
            <a:off x="4679508" y="1790700"/>
            <a:ext cx="3729162" cy="4321175"/>
          </a:xfrm>
          <a:prstGeom prst="rect">
            <a:avLst/>
          </a:prstGeom>
        </p:spPr>
      </p:pic>
      <p:sp>
        <p:nvSpPr>
          <p:cNvPr id="22" name="Rectangle 21">
            <a:extLst>
              <a:ext uri="{FF2B5EF4-FFF2-40B4-BE49-F238E27FC236}">
                <a16:creationId xmlns:a16="http://schemas.microsoft.com/office/drawing/2014/main" id="{F2770EF4-3AF6-4BF5-8FB3-2A0D0EBE2679}"/>
              </a:ext>
            </a:extLst>
          </p:cNvPr>
          <p:cNvSpPr/>
          <p:nvPr/>
        </p:nvSpPr>
        <p:spPr>
          <a:xfrm>
            <a:off x="755650" y="4562475"/>
            <a:ext cx="7632700" cy="1530350"/>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pPr>
            <a:r>
              <a:rPr lang="en-GB" sz="1600" dirty="0">
                <a:solidFill>
                  <a:schemeClr val="tx1"/>
                </a:solidFill>
              </a:rPr>
              <a:t>The 10 ones regrouped as 1 ten have not been included in the addition in the tens column.</a:t>
            </a:r>
          </a:p>
          <a:p>
            <a:pPr>
              <a:spcAft>
                <a:spcPts val="600"/>
              </a:spcAft>
            </a:pPr>
            <a:r>
              <a:rPr lang="en-GB" sz="1600" dirty="0">
                <a:solidFill>
                  <a:schemeClr val="tx1"/>
                </a:solidFill>
              </a:rPr>
              <a:t>15 hundreds have been written in the answer space in the hundreds column. These should have been regrouped as 1 thousand and 5 hundreds. The answer should be 9590.</a:t>
            </a: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250"/>
                                        <p:tgtEl>
                                          <p:spTgt spid="22">
                                            <p:txEl>
                                              <p:pRg st="0" end="0"/>
                                            </p:txEl>
                                          </p:spTgt>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fade">
                                      <p:cBhvr>
                                        <p:cTn id="20" dur="250"/>
                                        <p:tgtEl>
                                          <p:spTgt spid="22">
                                            <p:txEl>
                                              <p:pRg st="1" end="1"/>
                                            </p:txEl>
                                          </p:spTgt>
                                        </p:tgtEl>
                                      </p:cBhvr>
                                    </p:animEffect>
                                  </p:childTnLst>
                                </p:cTn>
                              </p:par>
                            </p:childTnLst>
                          </p:cTn>
                        </p:par>
                        <p:par>
                          <p:cTn id="21" fill="hold">
                            <p:stCondLst>
                              <p:cond delay="250"/>
                            </p:stCondLst>
                            <p:childTnLst>
                              <p:par>
                                <p:cTn id="22" presetID="21" presetClass="entr" presetSubtype="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AAC057-FAF3-4341-9A32-3350A4536718}"/>
              </a:ext>
            </a:extLst>
          </p:cNvPr>
          <p:cNvSpPr/>
          <p:nvPr/>
        </p:nvSpPr>
        <p:spPr>
          <a:xfrm>
            <a:off x="755650" y="1443109"/>
            <a:ext cx="7632700" cy="4649716"/>
          </a:xfrm>
          <a:prstGeom prst="rect">
            <a:avLst/>
          </a:prstGeom>
          <a:solidFill>
            <a:srgbClr val="90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9" name="Rectangle 8"/>
          <p:cNvSpPr/>
          <p:nvPr/>
        </p:nvSpPr>
        <p:spPr>
          <a:xfrm>
            <a:off x="447429" y="670981"/>
            <a:ext cx="5345649"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Add Two 4-Digit Numbers - More Than One Exchange</a:t>
            </a:r>
          </a:p>
        </p:txBody>
      </p:sp>
      <p:sp>
        <p:nvSpPr>
          <p:cNvPr id="75" name="Rectangle 74"/>
          <p:cNvSpPr/>
          <p:nvPr/>
        </p:nvSpPr>
        <p:spPr>
          <a:xfrm>
            <a:off x="5793078"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5793078"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0E15118-865C-42D7-98B4-60EDB9489A58}"/>
              </a:ext>
            </a:extLst>
          </p:cNvPr>
          <p:cNvSpPr txBox="1"/>
          <p:nvPr/>
        </p:nvSpPr>
        <p:spPr>
          <a:xfrm>
            <a:off x="755650" y="1443109"/>
            <a:ext cx="7632700" cy="772107"/>
          </a:xfrm>
          <a:prstGeom prst="rect">
            <a:avLst/>
          </a:prstGeom>
          <a:solidFill>
            <a:srgbClr val="E84D15"/>
          </a:solidFill>
          <a:ln w="28575">
            <a:solidFill>
              <a:srgbClr val="E84D15"/>
            </a:solidFill>
          </a:ln>
        </p:spPr>
        <p:txBody>
          <a:bodyPr wrap="square" lIns="108000" tIns="108000" rIns="108000" bIns="108000" rtlCol="0">
            <a:spAutoFit/>
          </a:bodyPr>
          <a:lstStyle/>
          <a:p>
            <a:pPr algn="just"/>
            <a:r>
              <a:rPr lang="en-GB" b="1" dirty="0">
                <a:solidFill>
                  <a:schemeClr val="bg1"/>
                </a:solidFill>
              </a:rPr>
              <a:t>How many different ways can you find to complete the calculation correctly? </a:t>
            </a:r>
          </a:p>
        </p:txBody>
      </p:sp>
      <p:graphicFrame>
        <p:nvGraphicFramePr>
          <p:cNvPr id="10" name="Table 9">
            <a:extLst>
              <a:ext uri="{FF2B5EF4-FFF2-40B4-BE49-F238E27FC236}">
                <a16:creationId xmlns:a16="http://schemas.microsoft.com/office/drawing/2014/main" id="{0AA4097F-7DD3-43BD-AFB6-E281BF86A446}"/>
              </a:ext>
            </a:extLst>
          </p:cNvPr>
          <p:cNvGraphicFramePr>
            <a:graphicFrameLocks noGrp="1"/>
          </p:cNvGraphicFramePr>
          <p:nvPr>
            <p:extLst>
              <p:ext uri="{D42A27DB-BD31-4B8C-83A1-F6EECF244321}">
                <p14:modId xmlns:p14="http://schemas.microsoft.com/office/powerpoint/2010/main" val="3452242075"/>
              </p:ext>
            </p:extLst>
          </p:nvPr>
        </p:nvGraphicFramePr>
        <p:xfrm>
          <a:off x="1249449" y="2538028"/>
          <a:ext cx="2852285" cy="1785405"/>
        </p:xfrm>
        <a:graphic>
          <a:graphicData uri="http://schemas.openxmlformats.org/drawingml/2006/table">
            <a:tbl>
              <a:tblPr firstRow="1" bandRow="1">
                <a:tableStyleId>{5C22544A-7EE6-4342-B048-85BDC9FD1C3A}</a:tableStyleId>
              </a:tblPr>
              <a:tblGrid>
                <a:gridCol w="570457">
                  <a:extLst>
                    <a:ext uri="{9D8B030D-6E8A-4147-A177-3AD203B41FA5}">
                      <a16:colId xmlns:a16="http://schemas.microsoft.com/office/drawing/2014/main" val="20000"/>
                    </a:ext>
                  </a:extLst>
                </a:gridCol>
                <a:gridCol w="570457">
                  <a:extLst>
                    <a:ext uri="{9D8B030D-6E8A-4147-A177-3AD203B41FA5}">
                      <a16:colId xmlns:a16="http://schemas.microsoft.com/office/drawing/2014/main" val="20001"/>
                    </a:ext>
                  </a:extLst>
                </a:gridCol>
                <a:gridCol w="570457">
                  <a:extLst>
                    <a:ext uri="{9D8B030D-6E8A-4147-A177-3AD203B41FA5}">
                      <a16:colId xmlns:a16="http://schemas.microsoft.com/office/drawing/2014/main" val="20002"/>
                    </a:ext>
                  </a:extLst>
                </a:gridCol>
                <a:gridCol w="570457">
                  <a:extLst>
                    <a:ext uri="{9D8B030D-6E8A-4147-A177-3AD203B41FA5}">
                      <a16:colId xmlns:a16="http://schemas.microsoft.com/office/drawing/2014/main" val="20003"/>
                    </a:ext>
                  </a:extLst>
                </a:gridCol>
                <a:gridCol w="570457">
                  <a:extLst>
                    <a:ext uri="{9D8B030D-6E8A-4147-A177-3AD203B41FA5}">
                      <a16:colId xmlns:a16="http://schemas.microsoft.com/office/drawing/2014/main" val="20004"/>
                    </a:ext>
                  </a:extLst>
                </a:gridCol>
              </a:tblGrid>
              <a:tr h="595135">
                <a:tc>
                  <a:txBody>
                    <a:bodyPr/>
                    <a:lstStyle/>
                    <a:p>
                      <a:pPr algn="ctr"/>
                      <a:endParaRPr lang="en-GB" sz="2500" b="1" dirty="0">
                        <a:solidFill>
                          <a:schemeClr val="tx1"/>
                        </a:solidFill>
                      </a:endParaRPr>
                    </a:p>
                  </a:txBody>
                  <a:tcPr marL="127703" marR="127703" marT="63852" marB="6385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6</a:t>
                      </a:r>
                    </a:p>
                  </a:txBody>
                  <a:tcPr marL="127703" marR="127703" marT="63852" marB="6385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3</a:t>
                      </a:r>
                    </a:p>
                  </a:txBody>
                  <a:tcPr marL="127703" marR="127703" marT="63852" marB="6385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500" b="1" dirty="0">
                        <a:solidFill>
                          <a:schemeClr val="tx1"/>
                        </a:solidFill>
                      </a:endParaRPr>
                    </a:p>
                  </a:txBody>
                  <a:tcPr marL="127703" marR="127703" marT="63852" marB="6385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4</a:t>
                      </a:r>
                    </a:p>
                  </a:txBody>
                  <a:tcPr marL="127703" marR="127703" marT="63852" marB="63852"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5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chemeClr val="tx1"/>
                          </a:solidFill>
                        </a:rPr>
                        <a:t>+</a:t>
                      </a:r>
                    </a:p>
                  </a:txBody>
                  <a:tcPr marL="127703" marR="127703" marT="63852" marB="63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3</a:t>
                      </a:r>
                    </a:p>
                  </a:txBody>
                  <a:tcPr marL="127703" marR="127703" marT="63852" marB="63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4</a:t>
                      </a:r>
                    </a:p>
                  </a:txBody>
                  <a:tcPr marL="127703" marR="127703" marT="63852" marB="63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500" b="1" dirty="0">
                        <a:solidFill>
                          <a:schemeClr val="tx1"/>
                        </a:solidFill>
                      </a:endParaRPr>
                    </a:p>
                  </a:txBody>
                  <a:tcPr marL="127703" marR="127703" marT="63852" marB="63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9</a:t>
                      </a:r>
                    </a:p>
                  </a:txBody>
                  <a:tcPr marL="127703" marR="127703" marT="63852" marB="63852"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5135">
                <a:tc>
                  <a:txBody>
                    <a:bodyPr/>
                    <a:lstStyle/>
                    <a:p>
                      <a:pPr algn="ctr"/>
                      <a:endParaRPr lang="en-GB" sz="2500" b="1" dirty="0">
                        <a:solidFill>
                          <a:schemeClr val="tx1"/>
                        </a:solidFill>
                      </a:endParaRPr>
                    </a:p>
                  </a:txBody>
                  <a:tcPr marL="127703" marR="127703" marT="63852" marB="6385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9</a:t>
                      </a:r>
                    </a:p>
                  </a:txBody>
                  <a:tcPr marL="127703" marR="127703" marT="63852" marB="6385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8</a:t>
                      </a:r>
                    </a:p>
                  </a:txBody>
                  <a:tcPr marL="127703" marR="127703" marT="63852" marB="6385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6</a:t>
                      </a:r>
                    </a:p>
                  </a:txBody>
                  <a:tcPr marL="127703" marR="127703" marT="63852" marB="6385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500" b="1" dirty="0">
                          <a:solidFill>
                            <a:schemeClr val="tx1"/>
                          </a:solidFill>
                        </a:rPr>
                        <a:t>3</a:t>
                      </a:r>
                    </a:p>
                  </a:txBody>
                  <a:tcPr marL="127703" marR="127703" marT="63852" marB="63852"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1" name="Rectangle 10">
            <a:extLst>
              <a:ext uri="{FF2B5EF4-FFF2-40B4-BE49-F238E27FC236}">
                <a16:creationId xmlns:a16="http://schemas.microsoft.com/office/drawing/2014/main" id="{A26FB9C4-F3AF-4AEF-A926-5C033340F0B6}"/>
              </a:ext>
            </a:extLst>
          </p:cNvPr>
          <p:cNvSpPr/>
          <p:nvPr/>
        </p:nvSpPr>
        <p:spPr>
          <a:xfrm>
            <a:off x="3120253" y="4310752"/>
            <a:ext cx="281883" cy="369332"/>
          </a:xfrm>
          <a:prstGeom prst="rect">
            <a:avLst/>
          </a:prstGeom>
        </p:spPr>
        <p:txBody>
          <a:bodyPr wrap="square">
            <a:spAutoFit/>
          </a:bodyPr>
          <a:lstStyle/>
          <a:p>
            <a:r>
              <a:rPr lang="en-GB" b="1" dirty="0"/>
              <a:t>1</a:t>
            </a:r>
            <a:endParaRPr lang="en-GB" dirty="0"/>
          </a:p>
        </p:txBody>
      </p:sp>
      <p:sp>
        <p:nvSpPr>
          <p:cNvPr id="15" name="Rectangle 14">
            <a:extLst>
              <a:ext uri="{FF2B5EF4-FFF2-40B4-BE49-F238E27FC236}">
                <a16:creationId xmlns:a16="http://schemas.microsoft.com/office/drawing/2014/main" id="{788A149B-F057-4910-BB35-D83A02FB8CCE}"/>
              </a:ext>
            </a:extLst>
          </p:cNvPr>
          <p:cNvSpPr/>
          <p:nvPr/>
        </p:nvSpPr>
        <p:spPr>
          <a:xfrm>
            <a:off x="2536779" y="4310752"/>
            <a:ext cx="281883" cy="369332"/>
          </a:xfrm>
          <a:prstGeom prst="rect">
            <a:avLst/>
          </a:prstGeom>
        </p:spPr>
        <p:txBody>
          <a:bodyPr wrap="square">
            <a:spAutoFit/>
          </a:bodyPr>
          <a:lstStyle/>
          <a:p>
            <a:r>
              <a:rPr lang="en-GB" b="1" dirty="0"/>
              <a:t>1</a:t>
            </a:r>
            <a:endParaRPr lang="en-GB" dirty="0"/>
          </a:p>
        </p:txBody>
      </p:sp>
      <p:sp>
        <p:nvSpPr>
          <p:cNvPr id="5" name="Rectangle 4">
            <a:extLst>
              <a:ext uri="{FF2B5EF4-FFF2-40B4-BE49-F238E27FC236}">
                <a16:creationId xmlns:a16="http://schemas.microsoft.com/office/drawing/2014/main" id="{6BFBF945-4880-4A41-966B-CABA2F4561F6}"/>
              </a:ext>
            </a:extLst>
          </p:cNvPr>
          <p:cNvSpPr/>
          <p:nvPr/>
        </p:nvSpPr>
        <p:spPr>
          <a:xfrm>
            <a:off x="3023451" y="2589939"/>
            <a:ext cx="475486" cy="47548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374E856-E1F8-41ED-B512-25FEFA38E85E}"/>
              </a:ext>
            </a:extLst>
          </p:cNvPr>
          <p:cNvSpPr/>
          <p:nvPr/>
        </p:nvSpPr>
        <p:spPr>
          <a:xfrm>
            <a:off x="3023451" y="3190830"/>
            <a:ext cx="475486" cy="47548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0E56CD3-A9F3-4B1E-A4B9-5290BA5EEE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539"/>
          <a:stretch/>
        </p:blipFill>
        <p:spPr>
          <a:xfrm>
            <a:off x="5058118" y="1968170"/>
            <a:ext cx="3207832" cy="4124656"/>
          </a:xfrm>
          <a:prstGeom prst="rect">
            <a:avLst/>
          </a:prstGeom>
        </p:spPr>
      </p:pic>
      <p:sp>
        <p:nvSpPr>
          <p:cNvPr id="19" name="Rectangle 18">
            <a:extLst>
              <a:ext uri="{FF2B5EF4-FFF2-40B4-BE49-F238E27FC236}">
                <a16:creationId xmlns:a16="http://schemas.microsoft.com/office/drawing/2014/main" id="{E38F4BD5-DFF1-43BD-9466-E29A9D5F5AB0}"/>
              </a:ext>
            </a:extLst>
          </p:cNvPr>
          <p:cNvSpPr/>
          <p:nvPr/>
        </p:nvSpPr>
        <p:spPr>
          <a:xfrm>
            <a:off x="755650" y="4889831"/>
            <a:ext cx="7632700" cy="1202994"/>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pPr>
            <a:r>
              <a:rPr lang="en-GB" sz="1600" dirty="0">
                <a:solidFill>
                  <a:schemeClr val="tx1"/>
                </a:solidFill>
              </a:rPr>
              <a:t>The answer in the tens column needs to total 16 tens. 1 ten has been regrouped from the ones column so the 2 tens digits need to total 15 tens. The digits could be 9 and 6 or 8 and 7 so four different calculations are possible. These are 6394 + 3469, 6364 + 3499, 6384 + 3479, 6374 + 3489.</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25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0898"/>
            <a:ext cx="2722089" cy="3850440"/>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215" b="14763"/>
          <a:stretch/>
        </p:blipFill>
        <p:spPr>
          <a:xfrm rot="1560000">
            <a:off x="2628920" y="2842639"/>
            <a:ext cx="779370" cy="1887496"/>
          </a:xfrm>
          <a:prstGeom prst="rect">
            <a:avLst/>
          </a:prstGeom>
          <a:effectLst/>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275" y="2030898"/>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4426" y="2030898"/>
            <a:ext cx="2722089" cy="3850440"/>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5345649"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Add Two 4-Digit Numbers - More Than One Exchange</a:t>
            </a:r>
          </a:p>
        </p:txBody>
      </p:sp>
      <p:pic>
        <p:nvPicPr>
          <p:cNvPr id="14" name="Picture 13">
            <a:extLst>
              <a:ext uri="{FF2B5EF4-FFF2-40B4-BE49-F238E27FC236}">
                <a16:creationId xmlns:a16="http://schemas.microsoft.com/office/drawing/2014/main" id="{AEE67C5D-E5CF-456D-A8E5-7ADC53E4AF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570"/>
          <a:stretch/>
        </p:blipFill>
        <p:spPr>
          <a:xfrm rot="1570139">
            <a:off x="854060" y="2232825"/>
            <a:ext cx="1715369" cy="2242736"/>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2" name="Picture 1">
            <a:extLst>
              <a:ext uri="{FF2B5EF4-FFF2-40B4-BE49-F238E27FC236}">
                <a16:creationId xmlns:a16="http://schemas.microsoft.com/office/drawing/2014/main" id="{178CBB93-12AB-4D78-B5A1-5681316E2530}"/>
              </a:ext>
            </a:extLst>
          </p:cNvPr>
          <p:cNvPicPr>
            <a:picLocks noChangeAspect="1"/>
          </p:cNvPicPr>
          <p:nvPr/>
        </p:nvPicPr>
        <p:blipFill>
          <a:blip r:embed="rId9"/>
          <a:stretch>
            <a:fillRect/>
          </a:stretch>
        </p:blipFill>
        <p:spPr>
          <a:xfrm>
            <a:off x="284630" y="1823360"/>
            <a:ext cx="615930" cy="4273411"/>
          </a:xfrm>
          <a:prstGeom prst="rect">
            <a:avLst/>
          </a:prstGeom>
        </p:spPr>
      </p:pic>
    </p:spTree>
    <p:extLst>
      <p:ext uri="{BB962C8B-B14F-4D97-AF65-F5344CB8AC3E}">
        <p14:creationId xmlns:p14="http://schemas.microsoft.com/office/powerpoint/2010/main" val="17712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677621"/>
          </a:xfrm>
          <a:prstGeom prst="rect">
            <a:avLst/>
          </a:prstGeom>
          <a:solidFill>
            <a:schemeClr val="bg1"/>
          </a:solidFill>
        </p:spPr>
        <p:txBody>
          <a:bodyPr wrap="square">
            <a:spAutoFit/>
          </a:bodyPr>
          <a:lstStyle/>
          <a:p>
            <a:pPr lvl="0" algn="ctr">
              <a:lnSpc>
                <a:spcPct val="110000"/>
              </a:lnSpc>
            </a:pPr>
            <a:r>
              <a:rPr lang="en-GB" b="1" dirty="0">
                <a:solidFill>
                  <a:srgbClr val="014482"/>
                </a:solidFill>
                <a:latin typeface="Tuffy" panose="020B0603060100000000" pitchFamily="34" charset="0"/>
                <a:ea typeface="Tuffy" panose="020B0603060100000000" pitchFamily="34" charset="0"/>
              </a:rPr>
              <a:t>Add and subtract numbers with up to 4 digits using the formal written methods of columnar addition and subtraction where appropriate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D8821FCC-5609-4D2B-94A4-DB9C8C344581}" vid="{64831898-ACBB-4AB0-BC6A-2D4D1F7CE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312</TotalTime>
  <Words>451</Words>
  <Application>Microsoft Office PowerPoint</Application>
  <PresentationFormat>On-screen Show (4:3)</PresentationFormat>
  <Paragraphs>106</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Tuffy</vt:lpstr>
      <vt:lpstr>Arial</vt:lpstr>
      <vt:lpstr>Tuffy-TTF</vt:lpstr>
      <vt:lpstr>Times New Roman</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Tarjinder Momi</dc:creator>
  <cp:lastModifiedBy>Tarjinder Momi</cp:lastModifiedBy>
  <cp:revision>257</cp:revision>
  <dcterms:created xsi:type="dcterms:W3CDTF">2019-09-26T13:45:34Z</dcterms:created>
  <dcterms:modified xsi:type="dcterms:W3CDTF">2019-09-27T14:48:26Z</dcterms:modified>
</cp:coreProperties>
</file>