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89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3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2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1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83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93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21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5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8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4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3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49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0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D8985E-3AE3-422E-98DB-8452B27A37E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3B3850-E79B-40B9-9E43-811BED018B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41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62756" y="-942501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dirty="0" err="1" smtClean="0"/>
              <a:t>Warsop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8154" y="5994364"/>
            <a:ext cx="14076218" cy="768062"/>
          </a:xfrm>
        </p:spPr>
        <p:txBody>
          <a:bodyPr/>
          <a:lstStyle/>
          <a:p>
            <a:r>
              <a:rPr lang="en-GB" dirty="0" smtClean="0"/>
              <a:t>BY Demi </a:t>
            </a:r>
            <a:r>
              <a:rPr lang="en-GB" dirty="0" err="1" smtClean="0"/>
              <a:t>Tarley</a:t>
            </a:r>
            <a:r>
              <a:rPr lang="en-GB" dirty="0" smtClean="0"/>
              <a:t> Rosie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099"/>
            <a:ext cx="7217202" cy="54129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02506" y="1976718"/>
            <a:ext cx="5444212" cy="304978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By Demi, Rosie &amp; </a:t>
            </a:r>
            <a:r>
              <a:rPr lang="en-GB" dirty="0" err="1" smtClean="0"/>
              <a:t>Tarle</a:t>
            </a:r>
            <a:r>
              <a:rPr lang="en-GB" dirty="0" err="1"/>
              <a:t>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information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6935"/>
            <a:ext cx="10131425" cy="3932161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Warsop</a:t>
            </a:r>
            <a:r>
              <a:rPr lang="en-GB" sz="2800" dirty="0" smtClean="0"/>
              <a:t> has a </a:t>
            </a:r>
            <a:r>
              <a:rPr lang="en-GB" sz="2800" dirty="0" smtClean="0"/>
              <a:t>church, town hall and a park.</a:t>
            </a:r>
            <a:endParaRPr lang="en-GB" sz="2800" dirty="0" smtClean="0"/>
          </a:p>
          <a:p>
            <a:r>
              <a:rPr lang="en-GB" sz="2800" dirty="0" err="1" smtClean="0"/>
              <a:t>Warsop</a:t>
            </a:r>
            <a:r>
              <a:rPr lang="en-GB" sz="2800" dirty="0" smtClean="0"/>
              <a:t> </a:t>
            </a:r>
            <a:r>
              <a:rPr lang="en-GB" sz="2800" dirty="0" smtClean="0"/>
              <a:t>has </a:t>
            </a:r>
            <a:r>
              <a:rPr lang="en-GB" sz="2800" dirty="0" smtClean="0"/>
              <a:t>four </a:t>
            </a:r>
            <a:r>
              <a:rPr lang="en-GB" sz="2800" dirty="0" smtClean="0"/>
              <a:t>schools called </a:t>
            </a:r>
            <a:r>
              <a:rPr lang="en-GB" sz="2800" dirty="0"/>
              <a:t>B</a:t>
            </a:r>
            <a:r>
              <a:rPr lang="en-GB" sz="2800" dirty="0" smtClean="0"/>
              <a:t>irklands, </a:t>
            </a:r>
            <a:r>
              <a:rPr lang="en-GB" sz="2800" dirty="0" err="1" smtClean="0"/>
              <a:t>H</a:t>
            </a:r>
            <a:r>
              <a:rPr lang="en-GB" sz="2800" dirty="0" err="1" smtClean="0"/>
              <a:t>etts</a:t>
            </a:r>
            <a:r>
              <a:rPr lang="en-GB" sz="2800" dirty="0" smtClean="0"/>
              <a:t> </a:t>
            </a:r>
            <a:r>
              <a:rPr lang="en-GB" sz="2800" dirty="0" smtClean="0"/>
              <a:t>lane, Sherwood school and </a:t>
            </a:r>
            <a:r>
              <a:rPr lang="en-GB" sz="2800" dirty="0"/>
              <a:t>M</a:t>
            </a:r>
            <a:r>
              <a:rPr lang="en-GB" sz="2800" dirty="0" smtClean="0"/>
              <a:t>eden</a:t>
            </a:r>
            <a:r>
              <a:rPr lang="en-GB" sz="2800" dirty="0"/>
              <a:t>.</a:t>
            </a:r>
            <a:endParaRPr lang="en-GB" sz="2800" dirty="0" smtClean="0"/>
          </a:p>
          <a:p>
            <a:r>
              <a:rPr lang="en-GB" sz="2800" dirty="0" err="1" smtClean="0"/>
              <a:t>Warsop</a:t>
            </a:r>
            <a:r>
              <a:rPr lang="en-GB" sz="2800" dirty="0" smtClean="0"/>
              <a:t> has shops called </a:t>
            </a:r>
            <a:r>
              <a:rPr lang="en-GB" sz="2800" dirty="0" err="1"/>
              <a:t>N</a:t>
            </a:r>
            <a:r>
              <a:rPr lang="en-GB" sz="2800" dirty="0" err="1" smtClean="0"/>
              <a:t>isa</a:t>
            </a:r>
            <a:r>
              <a:rPr lang="en-GB" sz="2800" dirty="0" smtClean="0"/>
              <a:t>, Co </a:t>
            </a:r>
            <a:r>
              <a:rPr lang="en-GB" sz="2800" dirty="0" smtClean="0"/>
              <a:t>op</a:t>
            </a:r>
            <a:r>
              <a:rPr lang="en-GB" sz="2800" dirty="0" smtClean="0"/>
              <a:t>, </a:t>
            </a:r>
            <a:r>
              <a:rPr lang="en-GB" sz="2800" dirty="0"/>
              <a:t>F</a:t>
            </a:r>
            <a:r>
              <a:rPr lang="en-GB" sz="2800" dirty="0" smtClean="0"/>
              <a:t>air </a:t>
            </a:r>
            <a:r>
              <a:rPr lang="en-GB" sz="2800" dirty="0" smtClean="0"/>
              <a:t>price, </a:t>
            </a:r>
            <a:r>
              <a:rPr lang="en-GB" sz="2800" dirty="0" smtClean="0"/>
              <a:t>Bakery </a:t>
            </a:r>
            <a:r>
              <a:rPr lang="en-GB" sz="2800" dirty="0" smtClean="0"/>
              <a:t>shop, </a:t>
            </a:r>
            <a:r>
              <a:rPr lang="en-GB" sz="2800" dirty="0" err="1" smtClean="0"/>
              <a:t>D</a:t>
            </a:r>
            <a:r>
              <a:rPr lang="en-GB" sz="2800" dirty="0" err="1" smtClean="0"/>
              <a:t>ickensons</a:t>
            </a:r>
            <a:r>
              <a:rPr lang="en-GB" sz="2800" dirty="0" smtClean="0"/>
              <a:t>, Subway</a:t>
            </a:r>
            <a:r>
              <a:rPr lang="en-GB" sz="2800" dirty="0"/>
              <a:t> </a:t>
            </a:r>
            <a:r>
              <a:rPr lang="en-GB" sz="2800" dirty="0" smtClean="0"/>
              <a:t>and th</a:t>
            </a:r>
            <a:r>
              <a:rPr lang="en-GB" sz="2800" dirty="0"/>
              <a:t>e</a:t>
            </a:r>
            <a:r>
              <a:rPr lang="en-GB" sz="2800" dirty="0" smtClean="0"/>
              <a:t> </a:t>
            </a:r>
            <a:r>
              <a:rPr lang="en-GB" sz="2800" dirty="0"/>
              <a:t>P</a:t>
            </a:r>
            <a:r>
              <a:rPr lang="en-GB" sz="2800" dirty="0" smtClean="0"/>
              <a:t>ost </a:t>
            </a:r>
            <a:r>
              <a:rPr lang="en-GB" sz="2800" dirty="0"/>
              <a:t>O</a:t>
            </a:r>
            <a:r>
              <a:rPr lang="en-GB" sz="2800" dirty="0" smtClean="0"/>
              <a:t>ffice</a:t>
            </a:r>
            <a:r>
              <a:rPr lang="en-GB" sz="2800" dirty="0" smtClean="0"/>
              <a:t>. </a:t>
            </a:r>
          </a:p>
          <a:p>
            <a:r>
              <a:rPr lang="en-GB" sz="2800" dirty="0" smtClean="0"/>
              <a:t>At the church there is something called </a:t>
            </a:r>
            <a:r>
              <a:rPr lang="en-GB" sz="2800" dirty="0" smtClean="0"/>
              <a:t>The </a:t>
            </a:r>
            <a:r>
              <a:rPr lang="en-GB" sz="2800" dirty="0" err="1" smtClean="0"/>
              <a:t>C</a:t>
            </a:r>
            <a:r>
              <a:rPr lang="en-GB" sz="2800" dirty="0" err="1" smtClean="0"/>
              <a:t>arrs</a:t>
            </a:r>
            <a:r>
              <a:rPr lang="en-GB" sz="2800" dirty="0" smtClean="0"/>
              <a:t>, </a:t>
            </a:r>
            <a:r>
              <a:rPr lang="en-GB" sz="2800" dirty="0"/>
              <a:t>t</a:t>
            </a:r>
            <a:r>
              <a:rPr lang="en-GB" sz="2800" dirty="0" smtClean="0"/>
              <a:t>here </a:t>
            </a:r>
            <a:r>
              <a:rPr lang="en-GB" sz="2800" dirty="0" smtClean="0"/>
              <a:t>is a park and there is a </a:t>
            </a:r>
            <a:r>
              <a:rPr lang="en-GB" sz="2800" dirty="0" err="1" smtClean="0"/>
              <a:t>bmx</a:t>
            </a:r>
            <a:r>
              <a:rPr lang="en-GB" sz="2800" dirty="0" smtClean="0"/>
              <a:t> track and its where you </a:t>
            </a:r>
            <a:r>
              <a:rPr lang="en-GB" sz="2800" dirty="0" smtClean="0"/>
              <a:t>ride </a:t>
            </a:r>
            <a:r>
              <a:rPr lang="en-GB" sz="2800" dirty="0" smtClean="0"/>
              <a:t>your bike.</a:t>
            </a:r>
          </a:p>
        </p:txBody>
      </p:sp>
    </p:spTree>
    <p:extLst>
      <p:ext uri="{BB962C8B-B14F-4D97-AF65-F5344CB8AC3E}">
        <p14:creationId xmlns:p14="http://schemas.microsoft.com/office/powerpoint/2010/main" val="16794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80</TotalTime>
  <Words>89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Celestial</vt:lpstr>
      <vt:lpstr>Warsop</vt:lpstr>
      <vt:lpstr>information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siskin</dc:creator>
  <cp:lastModifiedBy>Morgan Goodwin</cp:lastModifiedBy>
  <cp:revision>13</cp:revision>
  <dcterms:created xsi:type="dcterms:W3CDTF">2020-11-19T14:39:58Z</dcterms:created>
  <dcterms:modified xsi:type="dcterms:W3CDTF">2021-02-24T14:37:54Z</dcterms:modified>
</cp:coreProperties>
</file>